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324" r:id="rId1"/>
  </p:sldMasterIdLst>
  <p:notesMasterIdLst>
    <p:notesMasterId r:id="rId3"/>
  </p:notesMasterIdLst>
  <p:handoutMasterIdLst>
    <p:handoutMasterId r:id="rId4"/>
  </p:handoutMasterIdLst>
  <p:sldIdLst>
    <p:sldId id="279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6492" autoAdjust="0"/>
  </p:normalViewPr>
  <p:slideViewPr>
    <p:cSldViewPr>
      <p:cViewPr varScale="1">
        <p:scale>
          <a:sx n="66" d="100"/>
          <a:sy n="66" d="100"/>
        </p:scale>
        <p:origin x="13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0047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9056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07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622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067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861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176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574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290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459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610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>
                <a:solidFill>
                  <a:srgbClr val="637052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5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658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00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  <p:sldLayoutId id="2147484326" r:id="rId2"/>
    <p:sldLayoutId id="2147484327" r:id="rId3"/>
    <p:sldLayoutId id="2147484328" r:id="rId4"/>
    <p:sldLayoutId id="2147484329" r:id="rId5"/>
    <p:sldLayoutId id="2147484330" r:id="rId6"/>
    <p:sldLayoutId id="2147484331" r:id="rId7"/>
    <p:sldLayoutId id="2147484332" r:id="rId8"/>
    <p:sldLayoutId id="2147484333" r:id="rId9"/>
    <p:sldLayoutId id="2147484334" r:id="rId10"/>
    <p:sldLayoutId id="214748433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560" y="604878"/>
            <a:ext cx="8064896" cy="102392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ja-JP" altLang="en-US" sz="3200" dirty="0"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chemeClr val="accent1">
                    <a:lumMod val="50000"/>
                  </a:scheme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</a:p>
        </p:txBody>
      </p:sp>
      <p:graphicFrame>
        <p:nvGraphicFramePr>
          <p:cNvPr id="2" name="コンテンツ プレースホルダー 1">
            <a:extLst>
              <a:ext uri="{FF2B5EF4-FFF2-40B4-BE49-F238E27FC236}">
                <a16:creationId xmlns:a16="http://schemas.microsoft.com/office/drawing/2014/main" id="{77A04718-2C7F-490E-94A6-9F3C337E58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1514477"/>
              </p:ext>
            </p:extLst>
          </p:nvPr>
        </p:nvGraphicFramePr>
        <p:xfrm>
          <a:off x="1415480" y="3284538"/>
          <a:ext cx="957637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586">
                  <a:extLst>
                    <a:ext uri="{9D8B030D-6E8A-4147-A177-3AD203B41FA5}">
                      <a16:colId xmlns:a16="http://schemas.microsoft.com/office/drawing/2014/main" val="924360103"/>
                    </a:ext>
                  </a:extLst>
                </a:gridCol>
                <a:gridCol w="3499483">
                  <a:extLst>
                    <a:ext uri="{9D8B030D-6E8A-4147-A177-3AD203B41FA5}">
                      <a16:colId xmlns:a16="http://schemas.microsoft.com/office/drawing/2014/main" val="1711528548"/>
                    </a:ext>
                  </a:extLst>
                </a:gridCol>
                <a:gridCol w="3557301">
                  <a:extLst>
                    <a:ext uri="{9D8B030D-6E8A-4147-A177-3AD203B41FA5}">
                      <a16:colId xmlns:a16="http://schemas.microsoft.com/office/drawing/2014/main" val="36396251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あま～い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600" dirty="0"/>
                        <a:t>アズキトースト！</a:t>
                      </a:r>
                      <a:endParaRPr kumimoji="1" lang="en-US" altLang="ja-JP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450</a:t>
                      </a:r>
                      <a:r>
                        <a:rPr kumimoji="1" lang="ja-JP" altLang="en-US" sz="2800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964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/>
                        <a:t>ボリュームタップリ</a:t>
                      </a:r>
                      <a:endParaRPr kumimoji="1" lang="en-US" altLang="ja-JP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600" b="0" dirty="0"/>
                        <a:t>ナポリタン！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0" dirty="0"/>
                        <a:t>600</a:t>
                      </a:r>
                      <a:r>
                        <a:rPr kumimoji="1" lang="ja-JP" altLang="en-US" sz="2800" b="0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097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/>
                        <a:t>超うまい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600" b="0" dirty="0"/>
                        <a:t>ブレンドコーヒー！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0" dirty="0"/>
                        <a:t>300</a:t>
                      </a:r>
                      <a:r>
                        <a:rPr kumimoji="1" lang="ja-JP" altLang="en-US" sz="2800" b="0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058970"/>
                  </a:ext>
                </a:extLst>
              </a:tr>
            </a:tbl>
          </a:graphicData>
        </a:graphic>
      </p:graphicFrame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591944" y="2060848"/>
            <a:ext cx="1325562" cy="792162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68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HGP明朝E</vt:lpstr>
      <vt:lpstr>ＭＳ Ｐゴシック</vt:lpstr>
      <vt:lpstr>ＭＳ Ｐ明朝</vt:lpstr>
      <vt:lpstr>Arial</vt:lpstr>
      <vt:lpstr>Calibri</vt:lpstr>
      <vt:lpstr>Calibri Light</vt:lpstr>
      <vt:lpstr>レトロスペクト</vt:lpstr>
      <vt:lpstr>喫茶「スーケン」 おすすめメニュー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2008-10-28T08:17:57Z</dcterms:created>
  <dcterms:modified xsi:type="dcterms:W3CDTF">2017-07-11T06:20:31Z</dcterms:modified>
</cp:coreProperties>
</file>