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683" r:id="rId1"/>
  </p:sldMasterIdLst>
  <p:notesMasterIdLst>
    <p:notesMasterId r:id="rId3"/>
  </p:notesMasterIdLst>
  <p:handoutMasterIdLst>
    <p:handoutMasterId r:id="rId4"/>
  </p:handoutMasterIdLst>
  <p:sldIdLst>
    <p:sldId id="285" r:id="rId2"/>
  </p:sldIdLst>
  <p:sldSz cx="12192000" cy="6858000"/>
  <p:notesSz cx="6735763" cy="9869488"/>
  <p:custDataLst>
    <p:tags r:id="rId5"/>
  </p:custDataLst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FF"/>
    <a:srgbClr val="0033CC"/>
    <a:srgbClr val="FF9933"/>
    <a:srgbClr val="FFFFFF"/>
    <a:srgbClr val="FFCC66"/>
    <a:srgbClr val="CC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78189" autoAdjust="0"/>
  </p:normalViewPr>
  <p:slideViewPr>
    <p:cSldViewPr>
      <p:cViewPr varScale="1">
        <p:scale>
          <a:sx n="69" d="100"/>
          <a:sy n="69" d="100"/>
        </p:scale>
        <p:origin x="618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1926" y="36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841EF8D-11E3-4B7B-BA69-FE534487CB9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5769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885" y="0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8" y="739775"/>
            <a:ext cx="657860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2820" y="4687022"/>
            <a:ext cx="5390127" cy="4442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885" y="9374036"/>
            <a:ext cx="2918794" cy="49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E553F731-D9AD-4A41-871F-F0FA678736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5796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53F731-D9AD-4A41-871F-F0FA67873603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3147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 algn="ctr">
              <a:buNone/>
              <a:defRPr sz="2400"/>
            </a:lvl2pPr>
            <a:lvl3pPr marL="914354" indent="0" algn="ctr">
              <a:buNone/>
              <a:defRPr sz="2400"/>
            </a:lvl3pPr>
            <a:lvl4pPr marL="1371532" indent="0" algn="ctr">
              <a:buNone/>
              <a:defRPr sz="2000"/>
            </a:lvl4pPr>
            <a:lvl5pPr marL="1828709" indent="0" algn="ctr">
              <a:buNone/>
              <a:defRPr sz="2000"/>
            </a:lvl5pPr>
            <a:lvl6pPr marL="2285886" indent="0" algn="ctr">
              <a:buNone/>
              <a:defRPr sz="2000"/>
            </a:lvl6pPr>
            <a:lvl7pPr marL="2743062" indent="0" algn="ctr">
              <a:buNone/>
              <a:defRPr sz="2000"/>
            </a:lvl7pPr>
            <a:lvl8pPr marL="3200240" indent="0" algn="ctr">
              <a:buNone/>
              <a:defRPr sz="2000"/>
            </a:lvl8pPr>
            <a:lvl9pPr marL="3657418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7DF0DA-234F-43B4-84A4-8E995EA0505D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099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21173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414782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0413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A837DA-8091-46ED-A763-7C004D45795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9933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C90E2-B2AF-4DCF-9285-E689A4F864D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344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BFAE8-6A53-4D95-98B6-5616AA4ABB7E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1570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BC1C6-0CDC-4F02-9C8E-D65F3D558C7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947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08BD1-0BF3-4A6F-84A2-58956AD3AEB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1199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8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8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5FE191-E3B9-4514-AA21-BC5E4191B4C1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0537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9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4" y="6459789"/>
            <a:ext cx="2618511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9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B40F3F-B0D1-4117-9340-425A5EB1E093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11538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8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178" indent="0">
              <a:buNone/>
              <a:defRPr sz="1200"/>
            </a:lvl2pPr>
            <a:lvl3pPr marL="914354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2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B9DC03-A1F4-46D4-888D-E6DB8F46F32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9393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 b="0" i="0" u="none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7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3" y="6459789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7" y="6459789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1" y="6459789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C553905-C250-42B9-8E90-19922A787BF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526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0" r:id="rId7"/>
    <p:sldLayoutId id="2147484691" r:id="rId8"/>
    <p:sldLayoutId id="2147484692" r:id="rId9"/>
    <p:sldLayoutId id="2147484693" r:id="rId10"/>
    <p:sldLayoutId id="2147484694" r:id="rId11"/>
  </p:sldLayoutIdLst>
  <p:txStyles>
    <p:titleStyle>
      <a:lvl1pPr algn="l" defTabSz="914354" rtl="0" eaLnBrk="1" latinLnBrk="0" hangingPunct="1">
        <a:lnSpc>
          <a:spcPct val="85000"/>
        </a:lnSpc>
        <a:spcBef>
          <a:spcPct val="0"/>
        </a:spcBef>
        <a:buNone/>
        <a:defRPr kumimoji="1" sz="4800" b="0" i="0" u="none" kern="1200" spc="-51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36" indent="-91436" algn="l" defTabSz="914354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29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00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771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42" indent="-182870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4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3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25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16" indent="-228589" algn="l" defTabSz="914354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sz="3200" dirty="0">
                <a:solidFill>
                  <a:srgbClr val="000000">
                    <a:lumMod val="75000"/>
                    <a:lumOff val="25000"/>
                  </a:srgbClr>
                </a:solidFill>
                <a:latin typeface="HGP明朝E" pitchFamily="18" charset="-128"/>
                <a:ea typeface="HGP明朝E" pitchFamily="18" charset="-128"/>
              </a:rPr>
              <a:t>喫茶「スーケン」 </a:t>
            </a:r>
            <a:r>
              <a:rPr lang="ja-JP" altLang="en-US" sz="5400" dirty="0">
                <a:solidFill>
                  <a:srgbClr val="E48312">
                    <a:lumMod val="50000"/>
                  </a:srgbClr>
                </a:solidFill>
                <a:latin typeface="HGP明朝E" pitchFamily="18" charset="-128"/>
                <a:ea typeface="HGP明朝E" pitchFamily="18" charset="-128"/>
              </a:rPr>
              <a:t>おすすめメニュー</a:t>
            </a:r>
            <a:endParaRPr kumimoji="1" lang="ja-JP" altLang="en-US" dirty="0"/>
          </a:p>
        </p:txBody>
      </p:sp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5591945" y="2060849"/>
            <a:ext cx="1325563" cy="792163"/>
          </a:xfrm>
          <a:prstGeom prst="downArrow">
            <a:avLst>
              <a:gd name="adj1" fmla="val 50000"/>
              <a:gd name="adj2" fmla="val 38421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graphicFrame>
        <p:nvGraphicFramePr>
          <p:cNvPr id="6" name="コンテンツ プレースホルダー 7"/>
          <p:cNvGraphicFramePr>
            <a:graphicFrameLocks/>
          </p:cNvGraphicFramePr>
          <p:nvPr>
            <p:extLst/>
          </p:nvPr>
        </p:nvGraphicFramePr>
        <p:xfrm>
          <a:off x="1999938" y="3284984"/>
          <a:ext cx="8416551" cy="1737360"/>
        </p:xfrm>
        <a:graphic>
          <a:graphicData uri="http://schemas.openxmlformats.org/drawingml/2006/table">
            <a:tbl>
              <a:tblPr bandCol="1">
                <a:tableStyleId>{F5AB1C69-6EDB-4FF4-983F-18BD219EF322}</a:tableStyleId>
              </a:tblPr>
              <a:tblGrid>
                <a:gridCol w="29404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1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47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あま～い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rgbClr val="C00000"/>
                          </a:solidFill>
                        </a:rPr>
                        <a:t>アズキトースト！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/>
                        <a:t>450</a:t>
                      </a:r>
                      <a:r>
                        <a:rPr kumimoji="1" lang="ja-JP" altLang="en-US" sz="2800" dirty="0"/>
                        <a:t>円</a:t>
                      </a:r>
                      <a:endParaRPr kumimoji="1" lang="en-US" altLang="ja-JP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ボリュームタップリ</a:t>
                      </a:r>
                      <a:endParaRPr kumimoji="1" lang="en-US" altLang="ja-JP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rgbClr val="C00000"/>
                          </a:solidFill>
                        </a:rPr>
                        <a:t>ナポリタン！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/>
                        <a:t>600</a:t>
                      </a:r>
                      <a:r>
                        <a:rPr kumimoji="1" lang="ja-JP" altLang="en-US" sz="2800" dirty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超うまい</a:t>
                      </a:r>
                      <a:endParaRPr kumimoji="1" lang="ja-JP" altLang="en-US" sz="24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rgbClr val="C00000"/>
                          </a:solidFill>
                        </a:rPr>
                        <a:t>ブレンドコーヒー！</a:t>
                      </a:r>
                      <a:endParaRPr kumimoji="1" lang="ja-JP" altLang="en-US" sz="3200" dirty="0">
                        <a:solidFill>
                          <a:srgbClr val="C00000"/>
                        </a:solidFill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dirty="0"/>
                        <a:t>300</a:t>
                      </a:r>
                      <a:r>
                        <a:rPr kumimoji="1" lang="ja-JP" altLang="en-US" sz="2800" dirty="0"/>
                        <a:t>円</a:t>
                      </a:r>
                      <a:endParaRPr kumimoji="1" lang="ja-JP" altLang="en-US" sz="2800" dirty="0">
                        <a:latin typeface="HGP創英角ﾎﾟｯﾌﾟ体" panose="040B0A00000000000000" pitchFamily="50" charset="-128"/>
                        <a:ea typeface="HGP創英角ﾎﾟｯﾌﾟ体" panose="040B0A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5083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11.0&quot;&gt;&lt;object type=&quot;1&quot; unique_id=&quot;10001&quot;&gt;&lt;object type=&quot;2&quot; unique_id=&quot;10017&quot;&gt;&lt;object type=&quot;3&quot; unique_id=&quot;10018&quot;&gt;&lt;property id=&quot;20148&quot; value=&quot;5&quot;/&gt;&lt;property id=&quot;20300&quot; value=&quot;スライド 1 - &amp;quot;喫茶「スーケン」 おすすめメニュー&amp;quot;&quot;/&gt;&lt;property id=&quot;20307&quot; value=&quot;285&quot;/&gt;&lt;/object&gt;&lt;/object&gt;&lt;object type=&quot;8&quot; unique_id=&quot;10021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</Words>
  <PresentationFormat>ワイド画面</PresentationFormat>
  <Paragraphs>11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HGP創英角ﾎﾟｯﾌﾟ体</vt:lpstr>
      <vt:lpstr>HGP明朝E</vt:lpstr>
      <vt:lpstr>ＭＳ Ｐゴシック</vt:lpstr>
      <vt:lpstr>ＭＳ Ｐ明朝</vt:lpstr>
      <vt:lpstr>Arial</vt:lpstr>
      <vt:lpstr>Calibri</vt:lpstr>
      <vt:lpstr>Calibri Light</vt:lpstr>
      <vt:lpstr>レトロスペクト</vt:lpstr>
      <vt:lpstr>喫茶「スーケン」 おすすめメニュー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数研出版株式会社</dc:creator>
  <cp:lastModifiedBy/>
  <dcterms:created xsi:type="dcterms:W3CDTF">2008-10-28T08:20:15Z</dcterms:created>
  <dcterms:modified xsi:type="dcterms:W3CDTF">2017-09-15T03:08:32Z</dcterms:modified>
</cp:coreProperties>
</file>