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252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23" autoAdjust="0"/>
    <p:restoredTop sz="86492" autoAdjust="0"/>
  </p:normalViewPr>
  <p:slideViewPr>
    <p:cSldViewPr>
      <p:cViewPr varScale="1">
        <p:scale>
          <a:sx n="72" d="100"/>
          <a:sy n="72" d="100"/>
        </p:scale>
        <p:origin x="492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8701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7525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1</a:t>
            </a:fld>
            <a:endParaRPr lang="en-US" altLang="ja-JP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075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31"/>
            <a:ext cx="103632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0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81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4"/>
            <a:ext cx="2971801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5" y="27464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859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92615" cy="4530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785" y="1600203"/>
            <a:ext cx="5392615" cy="4530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51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15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74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93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44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976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47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6"/>
            <a:ext cx="681566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39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3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2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7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3" r:id="rId1"/>
    <p:sldLayoutId id="2147484254" r:id="rId2"/>
    <p:sldLayoutId id="2147484255" r:id="rId3"/>
    <p:sldLayoutId id="2147484256" r:id="rId4"/>
    <p:sldLayoutId id="2147484257" r:id="rId5"/>
    <p:sldLayoutId id="2147484258" r:id="rId6"/>
    <p:sldLayoutId id="2147484259" r:id="rId7"/>
    <p:sldLayoutId id="2147484260" r:id="rId8"/>
    <p:sldLayoutId id="2147484261" r:id="rId9"/>
    <p:sldLayoutId id="2147484262" r:id="rId10"/>
    <p:sldLayoutId id="2147484263" r:id="rId11"/>
    <p:sldLayoutId id="21474842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1363341" y="1015978"/>
            <a:ext cx="5714999" cy="1571625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ja-JP" altLang="en-US" dirty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br>
              <a:rPr lang="en-US" altLang="ja-JP" dirty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br>
              <a:rPr lang="en-US" altLang="ja-JP" sz="6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E7C477E-F727-4E53-8095-7A51E61C65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5" t="2397" r="8211" b="14241"/>
          <a:stretch/>
        </p:blipFill>
        <p:spPr>
          <a:xfrm>
            <a:off x="6594359" y="1196752"/>
            <a:ext cx="3390073" cy="2614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8757597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HGP創英角ﾎﾟｯﾌﾟ体</vt:lpstr>
      <vt:lpstr>ＭＳ Ｐゴシック</vt:lpstr>
      <vt:lpstr>ＭＳ Ｐ明朝</vt:lpstr>
      <vt:lpstr>Arial</vt:lpstr>
      <vt:lpstr>Calibri</vt:lpstr>
      <vt:lpstr>1_Office テーマ</vt:lpstr>
      <vt:lpstr>わたしが 喫茶「スーケン」 を好きな理由は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2008-10-28T08:16:57Z</dcterms:created>
  <dcterms:modified xsi:type="dcterms:W3CDTF">2017-07-11T00:30:26Z</dcterms:modified>
</cp:coreProperties>
</file>