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  <p:sldMasterId id="2147484592" r:id="rId2"/>
    <p:sldMasterId id="2147484665" r:id="rId3"/>
    <p:sldMasterId id="2147484683" r:id="rId4"/>
  </p:sldMasterIdLst>
  <p:notesMasterIdLst>
    <p:notesMasterId r:id="rId10"/>
  </p:notesMasterIdLst>
  <p:handoutMasterIdLst>
    <p:handoutMasterId r:id="rId11"/>
  </p:handoutMasterIdLst>
  <p:sldIdLst>
    <p:sldId id="286" r:id="rId5"/>
    <p:sldId id="283" r:id="rId6"/>
    <p:sldId id="285" r:id="rId7"/>
    <p:sldId id="281" r:id="rId8"/>
    <p:sldId id="282" r:id="rId9"/>
  </p:sldIdLst>
  <p:sldSz cx="12192000" cy="6858000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0033CC"/>
    <a:srgbClr val="FF9933"/>
    <a:srgbClr val="FFFFFF"/>
    <a:srgbClr val="FFCC66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5494" autoAdjust="0"/>
  </p:normalViewPr>
  <p:slideViewPr>
    <p:cSldViewPr>
      <p:cViewPr varScale="1">
        <p:scale>
          <a:sx n="72" d="100"/>
          <a:sy n="72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490" y="48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ja-JP" altLang="en-US" dirty="0"/>
              <a:t>おすすめメニュー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7-4DD1-ADF8-69F20A407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46553136"/>
        <c:axId val="346549528"/>
      </c:barChart>
      <c:catAx>
        <c:axId val="34655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549528"/>
        <c:crosses val="autoZero"/>
        <c:auto val="1"/>
        <c:lblAlgn val="ctr"/>
        <c:lblOffset val="100"/>
        <c:noMultiLvlLbl val="0"/>
      </c:catAx>
      <c:valAx>
        <c:axId val="346549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553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20" y="4687022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743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8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>
              <a:latin typeface="Arial" pitchFamily="34" charset="0"/>
            </a:endParaRPr>
          </a:p>
          <a:p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+mj-ea"/>
                <a:ea typeface="+mj-ea"/>
              </a:rPr>
              <a:t>●流れ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２．中でもおすすめのメニューの人気度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３．各メニューの特色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314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35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51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2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3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20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4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29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5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6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9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661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7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24"/>
            <a:ext cx="10972800" cy="1139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6" y="1600206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91" y="1600206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75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3" y="1380072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9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4" y="5883279"/>
            <a:ext cx="4324044" cy="365125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BA6DE-84EB-4E86-800B-AD5A544B608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0235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9" y="5867135"/>
            <a:ext cx="551167" cy="365125"/>
          </a:xfrm>
        </p:spPr>
        <p:txBody>
          <a:bodyPr/>
          <a:lstStyle/>
          <a:p>
            <a:pPr>
              <a:defRPr/>
            </a:pPr>
            <a:fld id="{D3003B4D-385B-4E7E-BF45-E738D29B63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4133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1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88DE6-A229-47B8-BF50-7570B95BC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914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5" y="2667003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E128-3356-48CE-B793-88EC5C2C3C8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177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90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A6477-F871-42A1-AC9B-0D14F50B73A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46337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71AFA-C71A-4F58-98A0-A751781898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2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FEC78-F8E2-4F90-B048-5C688A6FB51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3983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5" y="685803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4963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6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3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6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5D34-C0BE-470B-AE3C-1284370B32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0139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7978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5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076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4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178" indent="0">
              <a:buFontTx/>
              <a:buNone/>
              <a:defRPr/>
            </a:lvl2pPr>
            <a:lvl3pPr marL="914354" indent="0">
              <a:buFontTx/>
              <a:buNone/>
              <a:defRPr/>
            </a:lvl3pPr>
            <a:lvl4pPr marL="1371532" indent="0">
              <a:buFontTx/>
              <a:buNone/>
              <a:defRPr/>
            </a:lvl4pPr>
            <a:lvl5pPr marL="1828709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0874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353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5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3349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4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3887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2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8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4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5663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997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33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44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1570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4783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199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374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5387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3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11736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41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3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2667003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9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2" y="5883279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9" y="5883279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02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  <p:sldLayoutId id="2147484677" r:id="rId12"/>
    <p:sldLayoutId id="2147484678" r:id="rId13"/>
    <p:sldLayoutId id="2147484679" r:id="rId14"/>
    <p:sldLayoutId id="2147484680" r:id="rId15"/>
    <p:sldLayoutId id="2147484681" r:id="rId16"/>
    <p:sldLayoutId id="2147484682" r:id="rId17"/>
  </p:sldLayoutIdLst>
  <p:txStyles>
    <p:titleStyle>
      <a:lvl1pPr algn="ctr" defTabSz="457178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37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13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091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2973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151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</p:sldLayoutIdLs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kumimoji="1"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6" y="27261"/>
            <a:ext cx="8574623" cy="1713859"/>
          </a:xfrm>
        </p:spPr>
        <p:txBody>
          <a:bodyPr/>
          <a:lstStyle/>
          <a:p>
            <a:r>
              <a:rPr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57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97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251653" y="1244098"/>
            <a:ext cx="5307683" cy="1178719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br>
              <a:rPr lang="en-US" altLang="ja-JP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b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686929" y="4437112"/>
            <a:ext cx="7790263" cy="14234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1" rIns="68580" bIns="34291">
            <a:spAutoFit/>
          </a:bodyPr>
          <a:lstStyle/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マスターの鈴木さんが優しい！</a:t>
            </a:r>
            <a:endParaRPr lang="en-US" altLang="ja-JP" sz="4400" b="1" dirty="0">
              <a:ln w="6600">
                <a:solidFill>
                  <a:srgbClr val="C0504D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dist="38100" dir="2700000" algn="tl" rotWithShape="0">
                  <a:srgbClr val="C0504D"/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しかも読書家だよ！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89532A1-7D23-4428-835D-1E1D1F43B4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5" t="6989" r="8211" b="5780"/>
          <a:stretch/>
        </p:blipFill>
        <p:spPr>
          <a:xfrm>
            <a:off x="6594359" y="1340768"/>
            <a:ext cx="3390073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650861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5" y="2060849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38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1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4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450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en-US" altLang="ja-JP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ボリュームタップリ</a:t>
                      </a:r>
                      <a:endParaRPr kumimoji="1" lang="en-US" altLang="ja-JP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600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300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08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3512" y="548680"/>
            <a:ext cx="10081120" cy="1184672"/>
          </a:xfrm>
        </p:spPr>
        <p:txBody>
          <a:bodyPr/>
          <a:lstStyle/>
          <a:p>
            <a:pPr algn="l">
              <a:defRPr/>
            </a:pP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友達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40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人にききました</a:t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あなたのおすすめメニューは？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6F0055FF-97EF-44E0-83E4-DB5BF5A1EEC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6064866"/>
              </p:ext>
            </p:extLst>
          </p:nvPr>
        </p:nvGraphicFramePr>
        <p:xfrm>
          <a:off x="1703512" y="2060848"/>
          <a:ext cx="82804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49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799856" y="548681"/>
            <a:ext cx="6448647" cy="172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br>
              <a:rPr lang="en-US" altLang="ja-JP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17469" y="3492847"/>
            <a:ext cx="7587043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8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17342" y="5450357"/>
            <a:ext cx="7164799" cy="6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451"/>
              </a:spcBef>
              <a:buClr>
                <a:srgbClr val="4F81BD"/>
              </a:buClr>
              <a:buSzPct val="70000"/>
            </a:pPr>
            <a:r>
              <a:rPr kumimoji="1" lang="ja-JP" altLang="en-US" sz="3600" b="1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9" name="ハート 8"/>
          <p:cNvSpPr/>
          <p:nvPr/>
        </p:nvSpPr>
        <p:spPr>
          <a:xfrm rot="20868094">
            <a:off x="8464181" y="5077928"/>
            <a:ext cx="610987" cy="670353"/>
          </a:xfrm>
          <a:prstGeom prst="heart">
            <a:avLst/>
          </a:prstGeom>
          <a:solidFill>
            <a:srgbClr val="FF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4" name="サウンド">
            <a:hlinkClick r:id="" action="ppaction://media"/>
            <a:extLst>
              <a:ext uri="{FF2B5EF4-FFF2-40B4-BE49-F238E27FC236}">
                <a16:creationId xmlns:a16="http://schemas.microsoft.com/office/drawing/2014/main" id="{B5B1B802-D953-4DF4-BCAE-9C432A0B09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518848" y="5627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6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7" grpId="0"/>
      <p:bldP spid="9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PresentationFormat>ワイド画面</PresentationFormat>
  <Paragraphs>34</Paragraphs>
  <Slides>5</Slides>
  <Notes>5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22" baseType="lpstr">
      <vt:lpstr>HGP創英角ﾎﾟｯﾌﾟ体</vt:lpstr>
      <vt:lpstr>HGP明朝E</vt:lpstr>
      <vt:lpstr>HGｺﾞｼｯｸM</vt:lpstr>
      <vt:lpstr>ＭＳ Ｐゴシック</vt:lpstr>
      <vt:lpstr>ＭＳ Ｐ明朝</vt:lpstr>
      <vt:lpstr>ＭＳ ゴシック</vt:lpstr>
      <vt:lpstr>メイリオ</vt:lpstr>
      <vt:lpstr>游ゴシック Medium</vt:lpstr>
      <vt:lpstr>游明朝 Demibold</vt:lpstr>
      <vt:lpstr>Arial</vt:lpstr>
      <vt:lpstr>Calibri</vt:lpstr>
      <vt:lpstr>Calibri Light</vt:lpstr>
      <vt:lpstr>Corbel</vt:lpstr>
      <vt:lpstr>Office テーマ</vt:lpstr>
      <vt:lpstr>1_Office テーマ</vt:lpstr>
      <vt:lpstr>視差</vt:lpstr>
      <vt:lpstr>レトロスペクト</vt:lpstr>
      <vt:lpstr>おすすめのお店 を紹介します</vt:lpstr>
      <vt:lpstr>わたしが 喫茶「スーケン」 を好きな理由は</vt:lpstr>
      <vt:lpstr>喫茶「スーケン」 おすすめメニュー</vt:lpstr>
      <vt:lpstr>友達40人にききました あなたのおすすめメニューは？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2017-07-31T02:33:35Z</dcterms:modified>
</cp:coreProperties>
</file>