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2" r:id="rId1"/>
  </p:sldMasterIdLst>
  <p:notesMasterIdLst>
    <p:notesMasterId r:id="rId3"/>
  </p:notesMasterIdLst>
  <p:handoutMasterIdLst>
    <p:handoutMasterId r:id="rId4"/>
  </p:handoutMasterIdLst>
  <p:sldIdLst>
    <p:sldId id="275" r:id="rId2"/>
  </p:sldIdLst>
  <p:sldSz cx="12192000" cy="6858000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>
          <p15:clr>
            <a:srgbClr val="A4A3A4"/>
          </p15:clr>
        </p15:guide>
        <p15:guide id="2" pos="31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0066"/>
    <a:srgbClr val="FFFF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4" autoAdjust="0"/>
    <p:restoredTop sz="94270" autoAdjust="0"/>
  </p:normalViewPr>
  <p:slideViewPr>
    <p:cSldViewPr>
      <p:cViewPr varScale="1">
        <p:scale>
          <a:sx n="72" d="100"/>
          <a:sy n="72" d="100"/>
        </p:scale>
        <p:origin x="34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1752" y="60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89717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9225" y="504825"/>
            <a:ext cx="4489450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49875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898845-FB6C-4034-B9A9-2A128762A497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>
              <a:latin typeface="Arial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9225" y="504825"/>
            <a:ext cx="4489450" cy="2525713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812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75799" y="274642"/>
            <a:ext cx="2971801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60402" y="274642"/>
            <a:ext cx="8712201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60401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05601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6" y="273054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  <p:sldLayoutId id="2147484212" r:id="rId8"/>
    <p:sldLayoutId id="2147484213" r:id="rId9"/>
    <p:sldLayoutId id="2147484214" r:id="rId10"/>
    <p:sldLayoutId id="21474842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98800" y="547200"/>
            <a:ext cx="6548437" cy="19288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ja-JP" altLang="en-US" sz="6000" dirty="0">
                <a:solidFill>
                  <a:srgbClr val="FFCCFF"/>
                </a:solidFill>
                <a:latin typeface="HGP創英角ﾎﾟｯﾌﾟ体" pitchFamily="50" charset="-128"/>
                <a:ea typeface="HGP創英角ﾎﾟｯﾌﾟ体" pitchFamily="50" charset="-128"/>
              </a:rPr>
              <a:t>だからわたしは</a:t>
            </a:r>
            <a:br>
              <a:rPr lang="en-US" altLang="ja-JP" sz="6000" dirty="0">
                <a:solidFill>
                  <a:srgbClr val="FFCCFF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>
                <a:solidFill>
                  <a:srgbClr val="FFCCFF"/>
                </a:solidFill>
                <a:latin typeface="HGP創英角ﾎﾟｯﾌﾟ体" pitchFamily="50" charset="-128"/>
                <a:ea typeface="HGP創英角ﾎﾟｯﾌﾟ体" pitchFamily="50" charset="-128"/>
              </a:rPr>
              <a:t>おすすめします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7600" y="3492000"/>
            <a:ext cx="7286625" cy="1643063"/>
          </a:xfrm>
        </p:spPr>
        <p:txBody>
          <a:bodyPr/>
          <a:lstStyle/>
          <a:p>
            <a:pPr eaLnBrk="1" hangingPunct="1"/>
            <a:r>
              <a:rPr lang="ja-JP" altLang="en-US" sz="80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</a:p>
        </p:txBody>
      </p:sp>
      <p:sp>
        <p:nvSpPr>
          <p:cNvPr id="20484" name="Rectangle 3"/>
          <p:cNvSpPr txBox="1">
            <a:spLocks noChangeArrowheads="1"/>
          </p:cNvSpPr>
          <p:nvPr/>
        </p:nvSpPr>
        <p:spPr bwMode="auto">
          <a:xfrm>
            <a:off x="1519200" y="5558400"/>
            <a:ext cx="7572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kumimoji="1" lang="ja-JP" altLang="en-US" sz="3600" b="1" dirty="0">
                <a:solidFill>
                  <a:srgbClr val="FFC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マスターの鈴木さんも待ってま～す </a:t>
            </a:r>
          </a:p>
        </p:txBody>
      </p:sp>
      <p:sp>
        <p:nvSpPr>
          <p:cNvPr id="8" name="ハート 7">
            <a:extLst>
              <a:ext uri="{FF2B5EF4-FFF2-40B4-BE49-F238E27FC236}">
                <a16:creationId xmlns:a16="http://schemas.microsoft.com/office/drawing/2014/main" id="{47EC6238-4D2A-4566-B45A-9F756AD8E757}"/>
              </a:ext>
            </a:extLst>
          </p:cNvPr>
          <p:cNvSpPr/>
          <p:nvPr/>
        </p:nvSpPr>
        <p:spPr>
          <a:xfrm rot="20868094">
            <a:off x="8464181" y="5077928"/>
            <a:ext cx="610987" cy="670353"/>
          </a:xfrm>
          <a:prstGeom prst="heart">
            <a:avLst/>
          </a:prstGeom>
          <a:solidFill>
            <a:srgbClr val="FF00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pic>
        <p:nvPicPr>
          <p:cNvPr id="4" name="サウンド">
            <a:hlinkClick r:id="" action="ppaction://media"/>
            <a:extLst>
              <a:ext uri="{FF2B5EF4-FFF2-40B4-BE49-F238E27FC236}">
                <a16:creationId xmlns:a16="http://schemas.microsoft.com/office/drawing/2014/main" id="{C5F47591-4825-4054-9FC7-AB4C6B6FFBE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624392" y="562771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865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17</Words>
  <PresentationFormat>ワイド画面</PresentationFormat>
  <Paragraphs>4</Paragraphs>
  <Slides>1</Slides>
  <Notes>1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HGP創英角ﾎﾟｯﾌﾟ体</vt:lpstr>
      <vt:lpstr>ＭＳ Ｐゴシック</vt:lpstr>
      <vt:lpstr>ＭＳ Ｐ明朝</vt:lpstr>
      <vt:lpstr>Arial</vt:lpstr>
      <vt:lpstr>Calibri</vt:lpstr>
      <vt:lpstr>Office テーマ</vt:lpstr>
      <vt:lpstr>だからわたしは おすすめします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2008-10-28T08:16:44Z</dcterms:created>
  <dcterms:modified xsi:type="dcterms:W3CDTF">2017-07-12T00:41:48Z</dcterms:modified>
</cp:coreProperties>
</file>