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0066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52" d="100"/>
          <a:sy n="52" d="100"/>
        </p:scale>
        <p:origin x="7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9717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875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9225" y="504825"/>
            <a:ext cx="4489450" cy="252571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1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2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2" y="274642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4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98800" y="547200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br>
              <a:rPr lang="en-US" altLang="ja-JP" sz="6000" dirty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17600" y="3492000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1519200" y="5558400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kumimoji="1" lang="ja-JP" altLang="en-US" sz="3600" b="1" dirty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</p:spTree>
  </p:cSld>
  <p:clrMapOvr>
    <a:masterClrMapping/>
  </p:clrMapOvr>
  <p:transition>
    <p:wheel spokes="8"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2008-10-28T08:16:44Z</dcterms:created>
  <dcterms:modified xsi:type="dcterms:W3CDTF">2017-07-10T05:47:53Z</dcterms:modified>
</cp:coreProperties>
</file>