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  <a:srgbClr val="FFCC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66" d="100"/>
          <a:sy n="66" d="100"/>
        </p:scale>
        <p:origin x="13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9225" y="504825"/>
            <a:ext cx="4489450" cy="25257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1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2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2" y="274642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4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98800" y="547200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br>
              <a:rPr lang="en-US" altLang="ja-JP" sz="6000" dirty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7600" y="34920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519200" y="5558400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kumimoji="1" lang="ja-JP" altLang="en-US" sz="3600" b="1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2" name="ハート 1">
            <a:extLst>
              <a:ext uri="{FF2B5EF4-FFF2-40B4-BE49-F238E27FC236}">
                <a16:creationId xmlns:a16="http://schemas.microsoft.com/office/drawing/2014/main" id="{3CE465D8-C238-45A1-93D7-F37DA913E154}"/>
              </a:ext>
            </a:extLst>
          </p:cNvPr>
          <p:cNvSpPr/>
          <p:nvPr/>
        </p:nvSpPr>
        <p:spPr>
          <a:xfrm rot="20058654">
            <a:off x="8399889" y="5167984"/>
            <a:ext cx="699193" cy="670201"/>
          </a:xfrm>
          <a:prstGeom prst="heart">
            <a:avLst/>
          </a:prstGeom>
          <a:solidFill>
            <a:srgbClr val="FF0066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2017-07-11T02:09:13Z</dcterms:modified>
</cp:coreProperties>
</file>