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4252" r:id="rId1"/>
  </p:sldMasterIdLst>
  <p:notesMasterIdLst>
    <p:notesMasterId r:id="rId3"/>
  </p:notesMasterIdLst>
  <p:handoutMasterIdLst>
    <p:handoutMasterId r:id="rId4"/>
  </p:handoutMasterIdLst>
  <p:sldIdLst>
    <p:sldId id="260" r:id="rId2"/>
  </p:sldIdLst>
  <p:sldSz cx="12192000" cy="6858000"/>
  <p:notesSz cx="9869488" cy="6735763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22">
          <p15:clr>
            <a:srgbClr val="A4A3A4"/>
          </p15:clr>
        </p15:guide>
        <p15:guide id="2" pos="310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CCFF"/>
    <a:srgbClr val="FFFFFF"/>
    <a:srgbClr val="FFCC66"/>
    <a:srgbClr val="0033CC"/>
    <a:srgbClr val="CC0000"/>
    <a:srgbClr val="FF9933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123" autoAdjust="0"/>
    <p:restoredTop sz="86492" autoAdjust="0"/>
  </p:normalViewPr>
  <p:slideViewPr>
    <p:cSldViewPr>
      <p:cViewPr varScale="1">
        <p:scale>
          <a:sx n="66" d="100"/>
          <a:sy n="66" d="100"/>
        </p:scale>
        <p:origin x="78" y="20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1176" y="-96"/>
      </p:cViewPr>
      <p:guideLst>
        <p:guide orient="horz" pos="2122"/>
        <p:guide pos="310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Relationship Id="rId9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591175" y="0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397625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591175" y="6397625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fld id="{D841EF8D-11E3-4B7B-BA69-FE534487CB9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987010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591175" y="0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689225" y="504825"/>
            <a:ext cx="4489450" cy="25257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85838" y="3198813"/>
            <a:ext cx="7897812" cy="303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397625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91175" y="6397625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fld id="{E553F731-D9AD-4A41-871F-F0FA6787360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675252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77788" y="739775"/>
            <a:ext cx="6578600" cy="3700463"/>
          </a:xfrm>
          <a:ln/>
        </p:spPr>
      </p:sp>
      <p:sp>
        <p:nvSpPr>
          <p:cNvPr id="25603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ja-JP" altLang="en-US" dirty="0">
              <a:latin typeface="Arial" pitchFamily="34" charset="0"/>
            </a:endParaRPr>
          </a:p>
        </p:txBody>
      </p:sp>
      <p:sp>
        <p:nvSpPr>
          <p:cNvPr id="25604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FCC41D-CA9A-4323-A644-18098476DB74}" type="slidenum">
              <a:rPr lang="en-US" altLang="ja-JP" smtClean="0">
                <a:solidFill>
                  <a:srgbClr val="000000"/>
                </a:solidFill>
                <a:latin typeface="Arial" pitchFamily="34" charset="0"/>
              </a:rPr>
              <a:pPr/>
              <a:t>1</a:t>
            </a:fld>
            <a:endParaRPr lang="en-US" altLang="ja-JP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50750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14400" y="2130431"/>
            <a:ext cx="103632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6BA6DE-84EB-4E86-800B-AD5A544B6082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804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8C378C-EDC6-4A6F-8087-A62F202141CB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5581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575799" y="274644"/>
            <a:ext cx="2971801" cy="585152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60405" y="274644"/>
            <a:ext cx="8712201" cy="58515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F38713-99D9-42F5-AF9A-0276204CB243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28599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タイトル、テキスト、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7814"/>
            <a:ext cx="10972800" cy="11398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sz="half" idx="1"/>
          </p:nvPr>
        </p:nvSpPr>
        <p:spPr>
          <a:xfrm>
            <a:off x="609600" y="1600203"/>
            <a:ext cx="5392615" cy="4530725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189785" y="1600203"/>
            <a:ext cx="5392615" cy="4530725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609600" y="6243638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8737600" y="6243638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8C3335-9215-48FD-A9CF-0EF52BE0B402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1513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03B4D-385B-4E7E-BF45-E738D29B63FF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9151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63084" y="4406904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963084" y="2906716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88DE6-A229-47B8-BF50-7570B95BCE62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974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60403" y="1600204"/>
            <a:ext cx="5842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705603" y="1600204"/>
            <a:ext cx="5842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5E128-3356-48CE-B793-88EC5C2C3C84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59335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09602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09602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FA6477-F871-42A1-AC9B-0D14F50B73A7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0244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871AFA-C71A-4F58-98A0-A75178189804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2976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FFEC78-F8E2-4F90-B048-5C688A6FB51A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5047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766736" y="273056"/>
            <a:ext cx="681566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B58678-0625-4841-9B3C-0EBC650F9B0A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5397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525D34-C0BE-470B-AE3C-1284370B32A4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3739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3075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609600" y="1600202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C553905-C250-42B9-8E90-19922A787BF8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472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53" r:id="rId1"/>
    <p:sldLayoutId id="2147484254" r:id="rId2"/>
    <p:sldLayoutId id="2147484255" r:id="rId3"/>
    <p:sldLayoutId id="2147484256" r:id="rId4"/>
    <p:sldLayoutId id="2147484257" r:id="rId5"/>
    <p:sldLayoutId id="2147484258" r:id="rId6"/>
    <p:sldLayoutId id="2147484259" r:id="rId7"/>
    <p:sldLayoutId id="2147484260" r:id="rId8"/>
    <p:sldLayoutId id="2147484261" r:id="rId9"/>
    <p:sldLayoutId id="2147484262" r:id="rId10"/>
    <p:sldLayoutId id="2147484263" r:id="rId11"/>
    <p:sldLayoutId id="2147484264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 rot="20340706">
            <a:off x="1363341" y="1015978"/>
            <a:ext cx="5714999" cy="1571625"/>
          </a:xfrm>
        </p:spPr>
        <p:txBody>
          <a:bodyPr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ja-JP" altLang="en-US" dirty="0">
                <a:solidFill>
                  <a:srgbClr val="0033CC"/>
                </a:solidFill>
                <a:latin typeface="HGP創英角ﾎﾟｯﾌﾟ体" pitchFamily="50" charset="-128"/>
                <a:ea typeface="HGP創英角ﾎﾟｯﾌﾟ体" pitchFamily="50" charset="-128"/>
              </a:rPr>
              <a:t>わたしが</a:t>
            </a:r>
            <a:br>
              <a:rPr lang="en-US" altLang="ja-JP" dirty="0">
                <a:solidFill>
                  <a:schemeClr val="accent1">
                    <a:tint val="88000"/>
                    <a:satMod val="150000"/>
                  </a:schemeClr>
                </a:solidFill>
                <a:latin typeface="HGP創英角ﾎﾟｯﾌﾟ体" pitchFamily="50" charset="-128"/>
                <a:ea typeface="HGP創英角ﾎﾟｯﾌﾟ体" pitchFamily="50" charset="-128"/>
              </a:rPr>
            </a:br>
            <a:r>
              <a:rPr lang="ja-JP" altLang="en-US" sz="6000" dirty="0">
                <a:solidFill>
                  <a:srgbClr val="FF0000"/>
                </a:solidFill>
                <a:latin typeface="HGP創英角ﾎﾟｯﾌﾟ体" pitchFamily="50" charset="-128"/>
                <a:ea typeface="HGP創英角ﾎﾟｯﾌﾟ体" pitchFamily="50" charset="-128"/>
              </a:rPr>
              <a:t>喫茶「スーケン」</a:t>
            </a:r>
            <a:br>
              <a:rPr lang="en-US" altLang="ja-JP" sz="6000" dirty="0">
                <a:solidFill>
                  <a:srgbClr val="FF0000"/>
                </a:solidFill>
                <a:latin typeface="HGP創英角ﾎﾟｯﾌﾟ体" pitchFamily="50" charset="-128"/>
                <a:ea typeface="HGP創英角ﾎﾟｯﾌﾟ体" pitchFamily="50" charset="-128"/>
              </a:rPr>
            </a:br>
            <a:r>
              <a:rPr lang="ja-JP" altLang="en-US" dirty="0">
                <a:solidFill>
                  <a:srgbClr val="0033CC"/>
                </a:solidFill>
                <a:latin typeface="HGP創英角ﾎﾟｯﾌﾟ体" pitchFamily="50" charset="-128"/>
                <a:ea typeface="HGP創英角ﾎﾟｯﾌﾟ体" pitchFamily="50" charset="-128"/>
              </a:rPr>
              <a:t>を好きな理由は</a:t>
            </a:r>
          </a:p>
        </p:txBody>
      </p:sp>
    </p:spTree>
    <p:extLst>
      <p:ext uri="{BB962C8B-B14F-4D97-AF65-F5344CB8AC3E}">
        <p14:creationId xmlns:p14="http://schemas.microsoft.com/office/powerpoint/2010/main" val="1528757597"/>
      </p:ext>
    </p:extLst>
  </p:cSld>
  <p:clrMapOvr>
    <a:masterClrMapping/>
  </p:clrMapOvr>
  <p:transition>
    <p:cut thruBlk="1"/>
  </p:transition>
</p:sld>
</file>

<file path=ppt/theme/theme1.xml><?xml version="1.0" encoding="utf-8"?>
<a:theme xmlns:a="http://schemas.openxmlformats.org/drawingml/2006/main" name="1_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</Words>
  <PresentationFormat>ワイド画面</PresentationFormat>
  <Paragraphs>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HGP創英角ﾎﾟｯﾌﾟ体</vt:lpstr>
      <vt:lpstr>ＭＳ Ｐゴシック</vt:lpstr>
      <vt:lpstr>ＭＳ Ｐ明朝</vt:lpstr>
      <vt:lpstr>Arial</vt:lpstr>
      <vt:lpstr>Calibri</vt:lpstr>
      <vt:lpstr>1_Office テーマ</vt:lpstr>
      <vt:lpstr>わたしが 喫茶「スーケン」 を好きな理由は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数研出版株式会社</dc:creator>
  <cp:lastModifiedBy/>
  <dcterms:created xsi:type="dcterms:W3CDTF">2008-10-28T08:16:57Z</dcterms:created>
  <dcterms:modified xsi:type="dcterms:W3CDTF">2017-07-11T00:22:40Z</dcterms:modified>
</cp:coreProperties>
</file>