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62" r:id="rId1"/>
    <p:sldMasterId id="2147484592" r:id="rId2"/>
    <p:sldMasterId id="2147484665" r:id="rId3"/>
    <p:sldMasterId id="2147484683" r:id="rId4"/>
  </p:sldMasterIdLst>
  <p:notesMasterIdLst>
    <p:notesMasterId r:id="rId10"/>
  </p:notesMasterIdLst>
  <p:handoutMasterIdLst>
    <p:handoutMasterId r:id="rId11"/>
  </p:handoutMasterIdLst>
  <p:sldIdLst>
    <p:sldId id="286" r:id="rId5"/>
    <p:sldId id="283" r:id="rId6"/>
    <p:sldId id="285" r:id="rId7"/>
    <p:sldId id="281" r:id="rId8"/>
    <p:sldId id="282" r:id="rId9"/>
  </p:sldIdLst>
  <p:sldSz cx="12192000" cy="6858000"/>
  <p:notesSz cx="6735763" cy="986948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0033CC"/>
    <a:srgbClr val="FF9933"/>
    <a:srgbClr val="FFFFFF"/>
    <a:srgbClr val="FFCC66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5494" autoAdjust="0"/>
  </p:normalViewPr>
  <p:slideViewPr>
    <p:cSldViewPr>
      <p:cViewPr varScale="1">
        <p:scale>
          <a:sx n="68" d="100"/>
          <a:sy n="68" d="100"/>
        </p:scale>
        <p:origin x="66" y="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1926" y="3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ja-JP" altLang="en-US" dirty="0"/>
              <a:t>おすすめメニュー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strRef>
              <c:f>Sheet1!$A$2:$A$5</c:f>
              <c:strCache>
                <c:ptCount val="4"/>
                <c:pt idx="0">
                  <c:v>アズキトースト</c:v>
                </c:pt>
                <c:pt idx="1">
                  <c:v>ナポリタン</c:v>
                </c:pt>
                <c:pt idx="2">
                  <c:v>ブレンドコーヒー</c:v>
                </c:pt>
                <c:pt idx="3">
                  <c:v>ミルクティ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11</c:v>
                </c:pt>
                <c:pt idx="1">
                  <c:v>5</c:v>
                </c:pt>
                <c:pt idx="2">
                  <c:v>15</c:v>
                </c:pt>
                <c:pt idx="3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07-4DD1-ADF8-69F20A407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46553136"/>
        <c:axId val="346549528"/>
      </c:barChart>
      <c:catAx>
        <c:axId val="34655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549528"/>
        <c:crosses val="autoZero"/>
        <c:auto val="1"/>
        <c:lblAlgn val="ctr"/>
        <c:lblOffset val="100"/>
        <c:noMultiLvlLbl val="0"/>
      </c:catAx>
      <c:valAx>
        <c:axId val="346549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465531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76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20" y="4687022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07432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560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>
              <a:latin typeface="Arial" pitchFamily="34" charset="0"/>
            </a:endParaRPr>
          </a:p>
        </p:txBody>
      </p:sp>
      <p:sp>
        <p:nvSpPr>
          <p:cNvPr id="2560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CC41D-CA9A-4323-A644-18098476DB74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2</a:t>
            </a:fld>
            <a:endParaRPr lang="en-US" altLang="ja-JP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89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>
                <a:latin typeface="Arial" pitchFamily="34" charset="0"/>
              </a:rPr>
              <a:t>ここでは、喫茶「スーケン」の定番のメニューを紹介する。</a:t>
            </a:r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Arial" pitchFamily="34" charset="0"/>
              </a:rPr>
              <a:t>特に、おすすめメニューについて、その理由を説明する。</a:t>
            </a:r>
            <a:endParaRPr lang="en-US" altLang="ja-JP" dirty="0">
              <a:latin typeface="Arial" pitchFamily="34" charset="0"/>
            </a:endParaRPr>
          </a:p>
          <a:p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+mj-ea"/>
                <a:ea typeface="+mj-ea"/>
              </a:rPr>
              <a:t>●流れ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Arial" pitchFamily="34" charset="0"/>
              </a:rPr>
              <a:t>１．喫茶「スーケン」の定番メニューについてのエピソード</a:t>
            </a:r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Arial" pitchFamily="34" charset="0"/>
              </a:rPr>
              <a:t>２．中でもおすすめのメニューの人気度</a:t>
            </a:r>
            <a:endParaRPr lang="en-US" altLang="ja-JP" dirty="0">
              <a:latin typeface="Arial" pitchFamily="34" charset="0"/>
            </a:endParaRPr>
          </a:p>
          <a:p>
            <a:r>
              <a:rPr lang="ja-JP" altLang="en-US" dirty="0">
                <a:latin typeface="Arial" pitchFamily="34" charset="0"/>
              </a:rPr>
              <a:t>３．各メニューの特色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314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7788" y="739775"/>
            <a:ext cx="6578600" cy="3700463"/>
          </a:xfrm>
          <a:ln/>
        </p:spPr>
      </p:sp>
      <p:sp>
        <p:nvSpPr>
          <p:cNvPr id="2765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pitchFamily="34" charset="0"/>
            </a:endParaRPr>
          </a:p>
        </p:txBody>
      </p:sp>
      <p:sp>
        <p:nvSpPr>
          <p:cNvPr id="2765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A9D0D-38D3-4549-9E51-E9A4FFD62A9B}" type="slidenum">
              <a:rPr lang="en-US" altLang="ja-JP" smtClean="0">
                <a:solidFill>
                  <a:srgbClr val="000000"/>
                </a:solidFill>
                <a:latin typeface="Arial" pitchFamily="34" charset="0"/>
              </a:rPr>
              <a:pPr/>
              <a:t>4</a:t>
            </a:fld>
            <a:endParaRPr lang="en-US" altLang="ja-JP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735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77788" y="739775"/>
            <a:ext cx="6578600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51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1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5" y="274654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3" y="27465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41"/>
            <a:ext cx="103632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BA6DE-84EB-4E86-800B-AD5A544B608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2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36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4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205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4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29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85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96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1" y="273066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3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03B4D-385B-4E7E-BF45-E738D29B63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0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50" indent="0">
              <a:buNone/>
              <a:defRPr sz="1500"/>
            </a:lvl7pPr>
            <a:lvl8pPr marL="2400240" indent="0">
              <a:buNone/>
              <a:defRPr sz="1500"/>
            </a:lvl8pPr>
            <a:lvl9pPr marL="274313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965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C378C-EDC6-4A6F-8087-A62F202141CB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661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75805" y="274654"/>
            <a:ext cx="2971801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60413" y="274654"/>
            <a:ext cx="8712201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8713-99D9-42F5-AF9A-0276204CB243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7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7824"/>
            <a:ext cx="10972800" cy="11398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09606" y="1600206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91" y="1600206"/>
            <a:ext cx="5392615" cy="4530725"/>
          </a:xfr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737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C3335-9215-48FD-A9CF-0EF52BE0B402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75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3" y="1380072"/>
            <a:ext cx="8574623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9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4" y="5883279"/>
            <a:ext cx="4324044" cy="365125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BA6DE-84EB-4E86-800B-AD5A544B608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0235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9" y="5867135"/>
            <a:ext cx="551167" cy="365125"/>
          </a:xfrm>
        </p:spPr>
        <p:txBody>
          <a:bodyPr/>
          <a:lstStyle/>
          <a:p>
            <a:pPr>
              <a:defRPr/>
            </a:pPr>
            <a:fld id="{D3003B4D-385B-4E7E-BF45-E738D29B63F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41336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81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9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88DE6-A229-47B8-BF50-7570B95BCE6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919141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685804"/>
            <a:ext cx="10018713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5" y="2667003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E128-3356-48CE-B793-88EC5C2C3C8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5177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90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FA6477-F871-42A1-AC9B-0D14F50B73A7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46337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871AFA-C71A-4F58-98A0-A7517818980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219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14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084" y="2906722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7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6pPr>
            <a:lvl7pPr marL="205735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8pPr>
            <a:lvl9pPr marL="2743130" indent="0"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88DE6-A229-47B8-BF50-7570B95BCE6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FEC78-F8E2-4F90-B048-5C688A6FB51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39830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5" y="685803"/>
            <a:ext cx="6240991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4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49633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6" y="1752599"/>
            <a:ext cx="542615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3" y="914400"/>
            <a:ext cx="3280975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600"/>
            </a:lvl2pPr>
            <a:lvl3pPr marL="914354" indent="0">
              <a:buNone/>
              <a:defRPr sz="1600"/>
            </a:lvl3pPr>
            <a:lvl4pPr marL="1371532" indent="0">
              <a:buNone/>
              <a:defRPr sz="1600"/>
            </a:lvl4pPr>
            <a:lvl5pPr marL="1828709" indent="0">
              <a:buNone/>
              <a:defRPr sz="1600"/>
            </a:lvl5pPr>
            <a:lvl6pPr marL="2285886" indent="0">
              <a:buNone/>
              <a:defRPr sz="1600"/>
            </a:lvl6pPr>
            <a:lvl7pPr marL="2743062" indent="0">
              <a:buNone/>
              <a:defRPr sz="1600"/>
            </a:lvl7pPr>
            <a:lvl8pPr marL="3200240" indent="0">
              <a:buNone/>
              <a:defRPr sz="1600"/>
            </a:lvl8pPr>
            <a:lvl9pPr marL="3657418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6" y="3124199"/>
            <a:ext cx="542615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25D34-C0BE-470B-AE3C-1284370B32A4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01390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4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78" indent="0">
              <a:buNone/>
              <a:defRPr sz="1600"/>
            </a:lvl2pPr>
            <a:lvl3pPr marL="914354" indent="0">
              <a:buNone/>
              <a:defRPr sz="1600"/>
            </a:lvl3pPr>
            <a:lvl4pPr marL="1371532" indent="0">
              <a:buNone/>
              <a:defRPr sz="1600"/>
            </a:lvl4pPr>
            <a:lvl5pPr marL="1828709" indent="0">
              <a:buNone/>
              <a:defRPr sz="1600"/>
            </a:lvl5pPr>
            <a:lvl6pPr marL="2285886" indent="0">
              <a:buNone/>
              <a:defRPr sz="1600"/>
            </a:lvl6pPr>
            <a:lvl7pPr marL="2743062" indent="0">
              <a:buNone/>
              <a:defRPr sz="1600"/>
            </a:lvl7pPr>
            <a:lvl8pPr marL="3200240" indent="0">
              <a:buNone/>
              <a:defRPr sz="1600"/>
            </a:lvl8pPr>
            <a:lvl9pPr marL="3657418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4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79786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5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0760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4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4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178" indent="0">
              <a:buFontTx/>
              <a:buNone/>
              <a:defRPr/>
            </a:lvl2pPr>
            <a:lvl3pPr marL="914354" indent="0">
              <a:buFontTx/>
              <a:buNone/>
              <a:defRPr/>
            </a:lvl3pPr>
            <a:lvl4pPr marL="1371532" indent="0">
              <a:buFontTx/>
              <a:buNone/>
              <a:defRPr/>
            </a:lvl4pPr>
            <a:lvl5pPr marL="1828709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08742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777381"/>
            <a:ext cx="1001871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3534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4" y="685801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5" y="3886200"/>
            <a:ext cx="10018711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775200"/>
            <a:ext cx="10018711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33497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4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4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4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38878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254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604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05603" y="1600206"/>
            <a:ext cx="58420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E128-3356-48CE-B793-88EC5C2C3C8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8" y="685800"/>
            <a:ext cx="1770369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4" y="685800"/>
            <a:ext cx="8019743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225663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997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9336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441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15705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94783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1991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05374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15387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39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0" indent="0">
              <a:buNone/>
              <a:defRPr sz="1500" b="1"/>
            </a:lvl2pPr>
            <a:lvl3pPr marL="685783" indent="0">
              <a:buNone/>
              <a:defRPr sz="1351" b="1"/>
            </a:lvl3pPr>
            <a:lvl4pPr marL="1028676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50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0" indent="0">
              <a:buNone/>
              <a:defRPr sz="12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6477-F871-42A1-AC9B-0D14F50B73A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117362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41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71AFA-C71A-4F58-98A0-A751781898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EC78-F8E2-4F90-B048-5C688A6FB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6741" y="273066"/>
            <a:ext cx="6815665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58678-0625-4841-9B3C-0EBC650F9B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0" indent="0">
              <a:buNone/>
              <a:defRPr sz="2100"/>
            </a:lvl2pPr>
            <a:lvl3pPr marL="685783" indent="0">
              <a:buNone/>
              <a:defRPr sz="1800"/>
            </a:lvl3pPr>
            <a:lvl4pPr marL="1028676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50" indent="0">
              <a:buNone/>
              <a:defRPr sz="1500"/>
            </a:lvl7pPr>
            <a:lvl8pPr marL="2400240" indent="0">
              <a:buNone/>
              <a:defRPr sz="1500"/>
            </a:lvl8pPr>
            <a:lvl9pPr marL="2743130" indent="0">
              <a:buNone/>
              <a:defRPr sz="15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1"/>
            </a:lvl1pPr>
            <a:lvl2pPr marL="342890" indent="0">
              <a:buNone/>
              <a:defRPr sz="900"/>
            </a:lvl2pPr>
            <a:lvl3pPr marL="685783" indent="0">
              <a:buNone/>
              <a:defRPr sz="751"/>
            </a:lvl3pPr>
            <a:lvl4pPr marL="1028676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50" indent="0">
              <a:buNone/>
              <a:defRPr sz="675"/>
            </a:lvl7pPr>
            <a:lvl8pPr marL="2400240" indent="0">
              <a:buNone/>
              <a:defRPr sz="675"/>
            </a:lvl8pPr>
            <a:lvl9pPr marL="2743130" indent="0">
              <a:buNone/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5D34-C0BE-470B-AE3C-1284370B32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5" r:id="rId1"/>
    <p:sldLayoutId id="2147484206" r:id="rId2"/>
    <p:sldLayoutId id="2147484207" r:id="rId3"/>
    <p:sldLayoutId id="2147484208" r:id="rId4"/>
    <p:sldLayoutId id="2147484209" r:id="rId5"/>
    <p:sldLayoutId id="2147484210" r:id="rId6"/>
    <p:sldLayoutId id="2147484211" r:id="rId7"/>
    <p:sldLayoutId id="2147484212" r:id="rId8"/>
    <p:sldLayoutId id="2147484213" r:id="rId9"/>
    <p:sldLayoutId id="2147484214" r:id="rId10"/>
    <p:sldLayoutId id="21474842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9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83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7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6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6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59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3" r:id="rId1"/>
    <p:sldLayoutId id="2147484594" r:id="rId2"/>
    <p:sldLayoutId id="2147484595" r:id="rId3"/>
    <p:sldLayoutId id="2147484596" r:id="rId4"/>
    <p:sldLayoutId id="2147484597" r:id="rId5"/>
    <p:sldLayoutId id="2147484598" r:id="rId6"/>
    <p:sldLayoutId id="2147484599" r:id="rId7"/>
    <p:sldLayoutId id="2147484600" r:id="rId8"/>
    <p:sldLayoutId id="2147484601" r:id="rId9"/>
    <p:sldLayoutId id="2147484602" r:id="rId10"/>
    <p:sldLayoutId id="2147484603" r:id="rId11"/>
    <p:sldLayoutId id="214748460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42890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85783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02867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71566" algn="ctr" rtl="0" fontAlgn="base">
        <a:spcBef>
          <a:spcPct val="0"/>
        </a:spcBef>
        <a:spcAft>
          <a:spcPct val="0"/>
        </a:spcAft>
        <a:defRPr kumimoji="1" sz="33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4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8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5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0" algn="l" defTabSz="685783" rtl="0" eaLnBrk="1" latinLnBrk="0" hangingPunct="1">
        <a:defRPr kumimoji="1"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3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4" y="685804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3" y="2667003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9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82" y="5883279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9" y="5883279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024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6" r:id="rId1"/>
    <p:sldLayoutId id="2147484667" r:id="rId2"/>
    <p:sldLayoutId id="2147484668" r:id="rId3"/>
    <p:sldLayoutId id="2147484669" r:id="rId4"/>
    <p:sldLayoutId id="2147484670" r:id="rId5"/>
    <p:sldLayoutId id="2147484671" r:id="rId6"/>
    <p:sldLayoutId id="2147484672" r:id="rId7"/>
    <p:sldLayoutId id="2147484673" r:id="rId8"/>
    <p:sldLayoutId id="2147484674" r:id="rId9"/>
    <p:sldLayoutId id="2147484675" r:id="rId10"/>
    <p:sldLayoutId id="2147484676" r:id="rId11"/>
    <p:sldLayoutId id="2147484677" r:id="rId12"/>
    <p:sldLayoutId id="2147484678" r:id="rId13"/>
    <p:sldLayoutId id="2147484679" r:id="rId14"/>
    <p:sldLayoutId id="2147484680" r:id="rId15"/>
    <p:sldLayoutId id="2147484681" r:id="rId16"/>
    <p:sldLayoutId id="2147484682" r:id="rId17"/>
  </p:sldLayoutIdLst>
  <p:txStyles>
    <p:titleStyle>
      <a:lvl1pPr algn="ctr" defTabSz="457178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37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13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091" indent="-285737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2973" indent="-171442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151" indent="-171442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</p:sldLayoutIdLst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kumimoji="1" sz="4800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928406" y="27261"/>
            <a:ext cx="8574623" cy="1713859"/>
          </a:xfrm>
        </p:spPr>
        <p:txBody>
          <a:bodyPr/>
          <a:lstStyle/>
          <a:p>
            <a:r>
              <a:rPr lang="ja-JP" altLang="en-US" sz="5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おすすめのお店</a:t>
            </a:r>
            <a:r>
              <a:rPr lang="ja-JP" altLang="en-US" sz="2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800" b="1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を紹介します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970757" y="2592891"/>
            <a:ext cx="7532271" cy="3230324"/>
          </a:xfrm>
        </p:spPr>
        <p:txBody>
          <a:bodyPr>
            <a:normAutofit fontScale="92500" lnSpcReduction="10000"/>
          </a:bodyPr>
          <a:lstStyle/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4300" b="1" dirty="0">
                <a:solidFill>
                  <a:prstClr val="black"/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それは３丁目にある</a:t>
            </a:r>
            <a:endParaRPr lang="en-US" altLang="ja-JP" sz="4300" b="1" dirty="0">
              <a:solidFill>
                <a:prstClr val="black"/>
              </a:solidFill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86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  <a:endParaRPr lang="en-US" altLang="ja-JP" sz="8600" dirty="0">
              <a:solidFill>
                <a:srgbClr val="FF0000"/>
              </a:solidFill>
              <a:latin typeface="HGP創英角ﾎﾟｯﾌﾟ体" pitchFamily="50" charset="-128"/>
              <a:ea typeface="HGP創英角ﾎﾟｯﾌﾟ体" pitchFamily="50" charset="-128"/>
            </a:endParaRPr>
          </a:p>
          <a:p>
            <a:pPr lvl="0">
              <a:buClr>
                <a:srgbClr val="30ACEC">
                  <a:lumMod val="75000"/>
                </a:srgbClr>
              </a:buClr>
            </a:pPr>
            <a:r>
              <a:rPr lang="ja-JP" altLang="en-US" sz="6500" dirty="0">
                <a:solidFill>
                  <a:prstClr val="black"/>
                </a:solidFill>
                <a:latin typeface="メイリオ" pitchFamily="50" charset="-128"/>
                <a:ea typeface="メイリオ" pitchFamily="50" charset="-128"/>
              </a:rPr>
              <a:t>です！</a:t>
            </a:r>
            <a:endParaRPr lang="en-US" altLang="ja-JP" sz="6500" dirty="0">
              <a:solidFill>
                <a:prstClr val="black"/>
              </a:solidFill>
              <a:latin typeface="メイリオ" pitchFamily="50" charset="-128"/>
              <a:ea typeface="メイリオ" pitchFamily="50" charset="-128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97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 rot="20340706">
            <a:off x="1251653" y="1244098"/>
            <a:ext cx="5307683" cy="1178719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わたしが</a:t>
            </a:r>
            <a:br>
              <a:rPr lang="en-US" altLang="ja-JP" b="1" dirty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喫茶「スーケン」</a:t>
            </a:r>
            <a:br>
              <a:rPr lang="en-US" altLang="ja-JP" sz="4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36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ﾎﾟｯﾌﾟ体" pitchFamily="50" charset="-128"/>
                <a:ea typeface="HGP創英角ﾎﾟｯﾌﾟ体" pitchFamily="50" charset="-128"/>
              </a:rPr>
              <a:t>を好きな理由は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686929" y="4437112"/>
            <a:ext cx="7790263" cy="14234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68580" tIns="34291" rIns="68580" bIns="34291">
            <a:spAutoFit/>
          </a:bodyPr>
          <a:lstStyle/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マスターの鈴木さんが優しい！</a:t>
            </a:r>
            <a:endParaRPr lang="en-US" altLang="ja-JP" sz="4400" b="1" dirty="0">
              <a:ln w="6600">
                <a:solidFill>
                  <a:srgbClr val="C0504D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dist="38100" dir="2700000" algn="tl" rotWithShape="0">
                  <a:srgbClr val="C0504D"/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400" b="1" dirty="0">
                <a:ln w="6600">
                  <a:solidFill>
                    <a:srgbClr val="C0504D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dist="38100" dir="2700000" algn="tl" rotWithShape="0">
                    <a:srgbClr val="C0504D"/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しかも読書家だよ！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89532A1-7D23-4428-835D-1E1D1F43B4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5" t="6989" r="8211" b="5780"/>
          <a:stretch/>
        </p:blipFill>
        <p:spPr>
          <a:xfrm>
            <a:off x="6594359" y="1340768"/>
            <a:ext cx="3390073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650861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rgbClr val="E48312">
                    <a:lumMod val="50000"/>
                  </a:srgb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kumimoji="1" lang="ja-JP" altLang="en-US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591945" y="2060849"/>
            <a:ext cx="1325563" cy="792163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graphicFrame>
        <p:nvGraphicFramePr>
          <p:cNvPr id="6" name="コンテンツ プレースホルダー 7"/>
          <p:cNvGraphicFramePr>
            <a:graphicFrameLocks/>
          </p:cNvGraphicFramePr>
          <p:nvPr>
            <p:extLst/>
          </p:nvPr>
        </p:nvGraphicFramePr>
        <p:xfrm>
          <a:off x="1999938" y="3284984"/>
          <a:ext cx="8416551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40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1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4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あま～い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450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en-US" altLang="ja-JP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ボリュームタップリ</a:t>
                      </a:r>
                      <a:endParaRPr kumimoji="1" lang="en-US" altLang="ja-JP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600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超うまい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300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08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3512" y="548680"/>
            <a:ext cx="10081120" cy="1184672"/>
          </a:xfrm>
        </p:spPr>
        <p:txBody>
          <a:bodyPr/>
          <a:lstStyle/>
          <a:p>
            <a:pPr algn="l">
              <a:defRPr/>
            </a:pP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友達</a:t>
            </a: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40</a:t>
            </a:r>
            <a:r>
              <a:rPr lang="ja-JP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人にききました</a:t>
            </a:r>
            <a:br>
              <a:rPr lang="en-US" altLang="ja-JP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rPr>
            </a:br>
            <a:r>
              <a:rPr lang="ja-JP" altLang="en-US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あなたのおすすめメニューは？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6F0055FF-97EF-44E0-83E4-DB5BF5A1EEC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6064866"/>
              </p:ext>
            </p:extLst>
          </p:nvPr>
        </p:nvGraphicFramePr>
        <p:xfrm>
          <a:off x="1703512" y="2060848"/>
          <a:ext cx="8280400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498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799856" y="548681"/>
            <a:ext cx="6448647" cy="172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eaLnBrk="1" fontAlgn="auto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ja-JP" altLang="en-US" sz="54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だからわたしは</a:t>
            </a:r>
            <a:br>
              <a:rPr lang="en-US" altLang="ja-JP" sz="54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</a:br>
            <a:r>
              <a:rPr lang="ja-JP" altLang="en-US" sz="5400" dirty="0">
                <a:solidFill>
                  <a:srgbClr val="FFCCFF"/>
                </a:solidFill>
                <a:latin typeface="HGP創英角ﾎﾟｯﾌﾟ体" pitchFamily="50" charset="-128"/>
                <a:ea typeface="HGP創英角ﾎﾟｯﾌﾟ体" pitchFamily="50" charset="-128"/>
              </a:rPr>
              <a:t>おすすめします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117469" y="3492847"/>
            <a:ext cx="7587043" cy="1232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1" rIns="68580" bIns="34291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ja-JP" altLang="en-US" sz="8000" dirty="0">
                <a:solidFill>
                  <a:srgbClr val="FF0000"/>
                </a:solidFill>
                <a:latin typeface="HGP創英角ﾎﾟｯﾌﾟ体" pitchFamily="50" charset="-128"/>
                <a:ea typeface="HGP創英角ﾎﾟｯﾌﾟ体" pitchFamily="50" charset="-128"/>
              </a:rPr>
              <a:t>喫茶 「スーケン」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517342" y="5450357"/>
            <a:ext cx="7164799" cy="642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ts val="451"/>
              </a:spcBef>
              <a:buClr>
                <a:srgbClr val="4F81BD"/>
              </a:buClr>
              <a:buSzPct val="70000"/>
            </a:pPr>
            <a:r>
              <a:rPr kumimoji="1" lang="ja-JP" altLang="en-US" sz="3600" b="1" dirty="0">
                <a:solidFill>
                  <a:srgbClr val="FFC000"/>
                </a:solidFill>
                <a:latin typeface="HGP創英角ﾎﾟｯﾌﾟ体" pitchFamily="50" charset="-128"/>
                <a:ea typeface="HGP創英角ﾎﾟｯﾌﾟ体" pitchFamily="50" charset="-128"/>
              </a:rPr>
              <a:t>マスターの鈴木さんも待ってま～す </a:t>
            </a:r>
          </a:p>
        </p:txBody>
      </p:sp>
      <p:sp>
        <p:nvSpPr>
          <p:cNvPr id="9" name="ハート 8"/>
          <p:cNvSpPr/>
          <p:nvPr/>
        </p:nvSpPr>
        <p:spPr>
          <a:xfrm rot="20868094">
            <a:off x="8464181" y="5077928"/>
            <a:ext cx="610987" cy="670353"/>
          </a:xfrm>
          <a:prstGeom prst="heart">
            <a:avLst/>
          </a:prstGeom>
          <a:solidFill>
            <a:srgbClr val="FF00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pic>
        <p:nvPicPr>
          <p:cNvPr id="4" name="サウンド">
            <a:hlinkClick r:id="" action="ppaction://media"/>
            <a:extLst>
              <a:ext uri="{FF2B5EF4-FFF2-40B4-BE49-F238E27FC236}">
                <a16:creationId xmlns:a16="http://schemas.microsoft.com/office/drawing/2014/main" id="{B5B1B802-D953-4DF4-BCAE-9C432A0B09B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518848" y="56277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9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86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  <p:bldP spid="7" grpId="0"/>
      <p:bldP spid="9" grpId="0" animBg="1"/>
    </p:bld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4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PresentationFormat>ワイド画面</PresentationFormat>
  <Paragraphs>34</Paragraphs>
  <Slides>5</Slides>
  <Notes>5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5</vt:i4>
      </vt:variant>
    </vt:vector>
  </HeadingPairs>
  <TitlesOfParts>
    <vt:vector size="22" baseType="lpstr">
      <vt:lpstr>HGP創英角ﾎﾟｯﾌﾟ体</vt:lpstr>
      <vt:lpstr>HGP明朝E</vt:lpstr>
      <vt:lpstr>HGｺﾞｼｯｸM</vt:lpstr>
      <vt:lpstr>ＭＳ Ｐゴシック</vt:lpstr>
      <vt:lpstr>ＭＳ Ｐ明朝</vt:lpstr>
      <vt:lpstr>ＭＳ ゴシック</vt:lpstr>
      <vt:lpstr>メイリオ</vt:lpstr>
      <vt:lpstr>游ゴシック Medium</vt:lpstr>
      <vt:lpstr>游明朝 Demibold</vt:lpstr>
      <vt:lpstr>Arial</vt:lpstr>
      <vt:lpstr>Calibri</vt:lpstr>
      <vt:lpstr>Calibri Light</vt:lpstr>
      <vt:lpstr>Corbel</vt:lpstr>
      <vt:lpstr>Office テーマ</vt:lpstr>
      <vt:lpstr>1_Office テーマ</vt:lpstr>
      <vt:lpstr>視差</vt:lpstr>
      <vt:lpstr>レトロスペクト</vt:lpstr>
      <vt:lpstr>おすすめのお店 を紹介します</vt:lpstr>
      <vt:lpstr>わたしが 喫茶「スーケン」 を好きな理由は</vt:lpstr>
      <vt:lpstr>喫茶「スーケン」 おすすめメニュー</vt:lpstr>
      <vt:lpstr>友達40人にききました あなたのおすすめメニューは？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2008-10-28T08:20:15Z</dcterms:created>
  <dcterms:modified xsi:type="dcterms:W3CDTF">2017-07-12T00:41:04Z</dcterms:modified>
</cp:coreProperties>
</file>