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34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452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044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715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0478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756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861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608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90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48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26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55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19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149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610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7734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699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B09380F-DF6D-470B-B7EC-5EE38AB8AF5D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77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928405" y="27261"/>
            <a:ext cx="8574623" cy="1713859"/>
          </a:xfrm>
        </p:spPr>
        <p:txBody>
          <a:bodyPr/>
          <a:lstStyle/>
          <a:p>
            <a:r>
              <a:rPr kumimoji="1" lang="ja-JP" altLang="en-US" sz="5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おすすめのお店</a:t>
            </a:r>
            <a:r>
              <a:rPr lang="ja-JP" altLang="en-US" sz="28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を紹介します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70755" y="2592891"/>
            <a:ext cx="7532271" cy="3230324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4300" b="1" dirty="0">
                <a:solidFill>
                  <a:prstClr val="black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それは３丁目にある</a:t>
            </a:r>
            <a:endParaRPr lang="en-US" altLang="ja-JP" sz="4300" b="1" dirty="0">
              <a:solidFill>
                <a:prstClr val="black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86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  <a:endParaRPr lang="en-US" altLang="ja-JP" sz="8600" dirty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65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です！</a:t>
            </a:r>
            <a:endParaRPr lang="en-US" altLang="ja-JP" sz="65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5753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11</TotalTime>
  <Words>17</Words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HGP創英角ﾎﾟｯﾌﾟ体</vt:lpstr>
      <vt:lpstr>HGｺﾞｼｯｸM</vt:lpstr>
      <vt:lpstr>メイリオ</vt:lpstr>
      <vt:lpstr>游ゴシック Medium</vt:lpstr>
      <vt:lpstr>游明朝 Demibold</vt:lpstr>
      <vt:lpstr>Arial</vt:lpstr>
      <vt:lpstr>Corbel</vt:lpstr>
      <vt:lpstr>視差</vt:lpstr>
      <vt:lpstr>おすすめのお店を紹介します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dcterms:created xsi:type="dcterms:W3CDTF">2013-07-09T02:27:30Z</dcterms:created>
  <dcterms:modified xsi:type="dcterms:W3CDTF">2017-07-11T07:29:52Z</dcterms:modified>
</cp:coreProperties>
</file>