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62" autoAdjust="0"/>
    <p:restoredTop sz="94660"/>
  </p:normalViewPr>
  <p:slideViewPr>
    <p:cSldViewPr snapToGrid="0">
      <p:cViewPr varScale="1">
        <p:scale>
          <a:sx n="65" d="100"/>
          <a:sy n="65" d="100"/>
        </p:scale>
        <p:origin x="24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E197CF-1186-4D3C-894A-D3A89C6FB5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B6EFB18A-9A34-40F2-9636-2538DC3946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053E246-69DA-468F-AE76-355C09A96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9A408-6334-4A02-B93A-378F47D338F2}" type="datetimeFigureOut">
              <a:rPr kumimoji="1" lang="ja-JP" altLang="en-US" smtClean="0"/>
              <a:t>2017/7/7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7467E15-0C3A-4D7A-858A-1AE4036C2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291BA28-C7F1-4DCB-BEE2-0E4AF1229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B26AA-1BDC-4376-81D1-60815C1BB2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7095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F2D8416-3B6A-4731-BED2-C4052B3A2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78454A0-1E40-47DC-A925-E499FDF874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B9B3548-297C-4926-AFC1-8795778E8A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9A408-6334-4A02-B93A-378F47D338F2}" type="datetimeFigureOut">
              <a:rPr kumimoji="1" lang="ja-JP" altLang="en-US" smtClean="0"/>
              <a:t>2017/7/7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DF4FF12-CD9D-42AC-A250-959DCFEA2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2EF7021-3550-4403-9438-EBF8D79E3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B26AA-1BDC-4376-81D1-60815C1BB2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80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BB88848-EE1D-4309-AB8C-CB4C40DD0F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13D05CA-21BC-407E-A2D9-CD857814B1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8F1000B-E8EA-4599-9CB2-C313B2CCD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9A408-6334-4A02-B93A-378F47D338F2}" type="datetimeFigureOut">
              <a:rPr kumimoji="1" lang="ja-JP" altLang="en-US" smtClean="0"/>
              <a:t>2017/7/7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EC5767F-6679-4C77-8889-6B78DE239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2B24C08-36AB-4BF6-BB04-5B909118C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B26AA-1BDC-4376-81D1-60815C1BB2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0667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A7564BF-A600-494C-AF5E-CC848159A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22CC9E6-A111-4BD7-B5B7-82CBCF24E9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08AD178-15BF-4B54-8928-AEE17156D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9A408-6334-4A02-B93A-378F47D338F2}" type="datetimeFigureOut">
              <a:rPr kumimoji="1" lang="ja-JP" altLang="en-US" smtClean="0"/>
              <a:t>2017/7/7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05C40B9-A41B-42D9-8699-D288E39F9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BDD6C6B-99B9-4D3A-8BAC-E98A077A7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B26AA-1BDC-4376-81D1-60815C1BB2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7551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CE1D71-B4B2-43D0-8027-97E9D3299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B319BF9-5354-4ED9-913D-D593671872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4996421-1D52-466F-BDF7-2D8FF5A1A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9A408-6334-4A02-B93A-378F47D338F2}" type="datetimeFigureOut">
              <a:rPr kumimoji="1" lang="ja-JP" altLang="en-US" smtClean="0"/>
              <a:t>2017/7/7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C976097-9E30-40FC-9B46-CBB1C8525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2F97A29-CE6F-408D-AB60-761F77EFA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B26AA-1BDC-4376-81D1-60815C1BB2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0212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44ED720-9783-41A1-A7D9-9276607E2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F650A78-773C-44C8-8F4C-C45909EB80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CBFEE2D-1FF5-4975-B47F-97FA85806D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B2DB36F-7C38-4C7E-81AB-824C983A0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9A408-6334-4A02-B93A-378F47D338F2}" type="datetimeFigureOut">
              <a:rPr kumimoji="1" lang="ja-JP" altLang="en-US" smtClean="0"/>
              <a:t>2017/7/7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619C615-2BBD-4ED4-834B-7E5ACB257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68B85B2-8392-43DD-A435-95A224415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B26AA-1BDC-4376-81D1-60815C1BB2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6041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9EBA58-8258-4D64-A240-605BBA50CD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9148038-8BDE-4625-9A45-E7112E410F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68D61FA-71CB-432D-9B0B-7C8DFC4F3C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FFA45C9-E0E4-46F6-9D37-4B71A0E7DE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DC32697-E1A2-4DF2-80BB-B4DC26F00E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17E3F27-BD66-4B26-A248-AE2DB8136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9A408-6334-4A02-B93A-378F47D338F2}" type="datetimeFigureOut">
              <a:rPr kumimoji="1" lang="ja-JP" altLang="en-US" smtClean="0"/>
              <a:t>2017/7/7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20AF77E-6554-4184-B68E-1CA376671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5565505-ED37-418D-9262-9E9F26286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B26AA-1BDC-4376-81D1-60815C1BB2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571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CBC210-BD39-4BE9-A87E-B97A6AF639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5D7A063-1022-4A7C-89C0-7D3AA0324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9A408-6334-4A02-B93A-378F47D338F2}" type="datetimeFigureOut">
              <a:rPr kumimoji="1" lang="ja-JP" altLang="en-US" smtClean="0"/>
              <a:t>2017/7/7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4AF5108-ACF7-404A-AB54-C10A1063B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B706E12-A223-4CE1-A2B5-9808F2866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B26AA-1BDC-4376-81D1-60815C1BB2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249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DD855DC-8C90-42C3-89FC-9724FB1E3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9A408-6334-4A02-B93A-378F47D338F2}" type="datetimeFigureOut">
              <a:rPr kumimoji="1" lang="ja-JP" altLang="en-US" smtClean="0"/>
              <a:t>2017/7/7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225AE12-FAE1-41DB-B0F2-5866B6E7D3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0C50AE2-E524-4E46-8C67-EB857002E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B26AA-1BDC-4376-81D1-60815C1BB2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2438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952471-7AC3-45EB-874E-F12AFBEA2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D972980-5D32-44BF-8D05-24390534A6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0C1A365-B462-4BC0-98F2-B6F0671DC9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2C4E2D7-E10A-42ED-9D12-ADF5628D0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9A408-6334-4A02-B93A-378F47D338F2}" type="datetimeFigureOut">
              <a:rPr kumimoji="1" lang="ja-JP" altLang="en-US" smtClean="0"/>
              <a:t>2017/7/7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028DDE7-06E0-4EE3-B0DC-2FF52225A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AA43EB3-ECBC-4E52-BFC8-3EEDBB41C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B26AA-1BDC-4376-81D1-60815C1BB2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7444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28DC92-F1A1-4C12-92AA-09B8886B20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C0447EA-0140-4F7A-A4CD-5504D73FB1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787DFD2-9E06-45E4-8E8E-9E0BF3B451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B8B8F9A-F105-4E06-B1EC-CCCE5375F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9A408-6334-4A02-B93A-378F47D338F2}" type="datetimeFigureOut">
              <a:rPr kumimoji="1" lang="ja-JP" altLang="en-US" smtClean="0"/>
              <a:t>2017/7/7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273C1E8-1455-4D31-9882-DFC239F2E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DA79AA2-0DAB-4B85-8252-60DB0266A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B26AA-1BDC-4376-81D1-60815C1BB2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9624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420AB53-0EC3-4DAE-91A5-9D8F4242A8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DA22B76-35CA-41EE-8FF2-7D21CD85AF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67CA989-6511-4BB5-8D3B-DA7CA78E8D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B9A408-6334-4A02-B93A-378F47D338F2}" type="datetimeFigureOut">
              <a:rPr kumimoji="1" lang="ja-JP" altLang="en-US" smtClean="0"/>
              <a:t>2017/7/7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D5A82D-68C0-4B92-B7D6-41F37D5B7B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F1FAC13-4339-4CB5-8B6D-45FCEC6091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8B26AA-1BDC-4376-81D1-60815C1BB2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1608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8F7514-7919-4EBF-B1E2-2C78967620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54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おすすめのお店</a:t>
            </a:r>
            <a:r>
              <a:rPr kumimoji="1" lang="ja-JP" altLang="en-US" sz="4400" b="1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を紹介します</a:t>
            </a:r>
          </a:p>
        </p:txBody>
      </p:sp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6F4B8657-175E-4986-AC01-FFBEEE86FE9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13461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6</Words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メイリオ</vt:lpstr>
      <vt:lpstr>游ゴシック</vt:lpstr>
      <vt:lpstr>游ゴシック Light</vt:lpstr>
      <vt:lpstr>游ゴシック Medium</vt:lpstr>
      <vt:lpstr>Arial</vt:lpstr>
      <vt:lpstr>Office テーマ</vt:lpstr>
      <vt:lpstr>おすすめのお店を紹介します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数研出版株式会社</dc:creator>
  <dcterms:created xsi:type="dcterms:W3CDTF">2017-07-07T09:50:45Z</dcterms:created>
  <dcterms:modified xsi:type="dcterms:W3CDTF">2017-07-07T10:14:36Z</dcterms:modified>
</cp:coreProperties>
</file>