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FCCADB-8BCE-49D2-BBA8-260AB2AB3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487FDFF6-98B5-4D85-B39E-8090E82C02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C722F9-7F30-466A-8172-CFD6027D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0B238-D5D8-4DF0-BC40-4C39783DB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2C46F5-894E-493F-90F6-74B642B87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54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508CBF-EFCD-494C-89CF-4CED0DC0E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0E1D37-7614-4A93-8E4B-51889B3428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435316-14C7-4389-849C-358A29C04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171ED9-E472-4C2C-A6E1-41CD353DF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1518D7-2611-4A75-A847-C4EAD61BA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95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883425E-954A-4966-A35A-4C7BB0767D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4499C2-055D-4655-9122-483059B30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300CBEE-199F-4148-9B5B-3D02198C9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1F7382-050D-452A-904C-292D0B375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98531C-8EA0-4339-8F9A-FF5D56520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5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D5739F-7E9C-4910-A1CD-1508A402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9F1851-F4C2-4296-9986-C2E0DA7B9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B6D180-0A00-49C1-8292-88D65EAD9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BE4D5A-1573-4494-9D93-D7D52C7B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3CF85E-031B-4319-9F60-057AC35CA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254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BC79B8-0518-4E8C-9E91-1DB250F96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75915D-A28F-4FE6-9E68-50C7870FA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0DA3C3-7233-4265-B954-80347D203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D711AE-5B8F-48C4-A155-CB3B7100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9F3E36-AF0C-4BF9-936A-36E746A39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32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05CE0D-1D8C-4155-BBB6-DA7B28C48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75D171-2311-4C8E-A40D-F823F42A56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5D887F-4AB8-4455-B644-5EBAE48D7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6C3FFA-6792-47D8-99BF-8D3998CEC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54E7B7-FC88-44D6-B89B-E31F1ADAE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B4C3D9-3072-47E1-B563-3006A835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90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0ECFF2-C92C-40D5-A63A-FF1658BDE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5C4A76-F79A-4B8E-AB33-CCDAD8547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CC7F00-6EA0-4A64-9AC2-7BDD666F3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905D253-A493-4AD7-A83A-EB730FFF0D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92DEDB-F25F-4B19-856A-157C2C18E3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FD5A37-C08F-498C-B15C-6138DCE56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79FC190-DB11-4540-8E54-C7DF15D21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D68125-65D1-4C6D-8414-0536D1661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4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C90486-A6E9-4332-917B-586D8EE17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2F7F06A-6B42-4D1A-A086-714A8668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9382C23-7FBF-498E-BB7C-CBE6744D6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A44365-7954-4C98-9CB9-5815D9E5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69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F543D4E-E39E-40F5-84EC-DBCE5F53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589F239-BA82-4112-B5D6-9B972CE3E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6DFA46-2EAA-422F-A019-BB793C6D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86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4737E0-5945-42BA-9A0F-03EF7E1CB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F47842-2BA9-4F24-B623-3D1E57030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F877BF-D3ED-47ED-A051-11AFD220D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C42AF0-01CB-475A-8007-B73624365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448E50-3A68-4284-A17A-1D3B8592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111EA6-686D-4A92-A5A1-690F15829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B77F7B-B51A-4BBE-B94E-62C54BB43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D3CC8-8C0B-456C-AEB8-7F5340E668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483CF3-5A55-4BF9-AC25-C10D3C385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6898B7-D536-47F0-9B26-7D331A765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AA5705-6BC0-4B3C-ADFB-A6572A83D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FA1125-7434-42B8-B948-4BCA585D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80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D3BDF24-A582-42E5-8057-270C21BE0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7AB39D-984F-47B9-9E6B-673BA24F2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68C42A-C137-41C0-8869-AA6889895E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0C93-EA8D-4A01-B347-424E747AA677}" type="datetimeFigureOut">
              <a:rPr kumimoji="1" lang="ja-JP" altLang="en-US" smtClean="0"/>
              <a:t>2017/7/11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79CE4A-FDE8-43FF-B594-2CAA45AC70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9B71C7-02AC-4930-AABD-7EEBA3674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1E9C3-B40A-4CB8-A711-E0FB47D4AD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83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12720-5779-468F-8A02-7F3169F45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ja-JP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友達</a:t>
            </a:r>
            <a:r>
              <a:rPr lang="en-US" altLang="ja-JP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40</a:t>
            </a:r>
            <a:r>
              <a:rPr lang="ja-JP" altLang="en-US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人にききました</a:t>
            </a:r>
            <a:br>
              <a:rPr lang="en-US" altLang="ja-JP" sz="33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あなたのおすすめメニューは？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394894-887E-401C-87CB-05E52808A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7531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</Words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ゴシック</vt:lpstr>
      <vt:lpstr>游ゴシック</vt:lpstr>
      <vt:lpstr>游ゴシック Light</vt:lpstr>
      <vt:lpstr>游ゴシック Medium</vt:lpstr>
      <vt:lpstr>Arial</vt:lpstr>
      <vt:lpstr>Office テーマ</vt:lpstr>
      <vt:lpstr>友達40人にききました あなたのおすすめメニューは？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dcterms:created xsi:type="dcterms:W3CDTF">2017-07-11T02:49:32Z</dcterms:created>
  <dcterms:modified xsi:type="dcterms:W3CDTF">2017-07-11T03:01:03Z</dcterms:modified>
</cp:coreProperties>
</file>