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264" r:id="rId1"/>
  </p:sldMasterIdLst>
  <p:notesMasterIdLst>
    <p:notesMasterId r:id="rId3"/>
  </p:notesMasterIdLst>
  <p:handoutMasterIdLst>
    <p:handoutMasterId r:id="rId4"/>
  </p:handoutMasterIdLst>
  <p:sldIdLst>
    <p:sldId id="280" r:id="rId2"/>
  </p:sldIdLst>
  <p:sldSz cx="12192000" cy="6858000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4" autoAdjust="0"/>
    <p:restoredTop sz="86492" autoAdjust="0"/>
  </p:normalViewPr>
  <p:slideViewPr>
    <p:cSldViewPr>
      <p:cViewPr varScale="1">
        <p:scale>
          <a:sx n="57" d="100"/>
          <a:sy n="57" d="100"/>
        </p:scale>
        <p:origin x="78" y="4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004891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9225" y="504825"/>
            <a:ext cx="4489450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4973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689225" y="504825"/>
            <a:ext cx="4489450" cy="25257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80437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DF0DA-234F-43B4-84A4-8E995EA0505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298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522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5026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A837DA-8091-46ED-A763-7C004D45795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83795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C90E2-B2AF-4DCF-9285-E689A4F864D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175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BFAE8-6A53-4D95-98B6-5616AA4ABB7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15501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BC1C6-0CDC-4F02-9C8E-D65F3D558C7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0191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08BD1-0BF3-4A6F-84A2-58956AD3AEB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7968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FE191-E3B9-4514-AA21-BC5E4191B4C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2792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srgbClr val="6370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AB40F3F-B0D1-4117-9340-425A5EB1E093}" type="slidenum">
              <a:rPr lang="en-US" altLang="ja-JP" smtClean="0">
                <a:solidFill>
                  <a:srgbClr val="637052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2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9DC03-A1F4-46D4-888D-E6DB8F46F32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77156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7508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5" r:id="rId1"/>
    <p:sldLayoutId id="2147484266" r:id="rId2"/>
    <p:sldLayoutId id="2147484267" r:id="rId3"/>
    <p:sldLayoutId id="2147484268" r:id="rId4"/>
    <p:sldLayoutId id="2147484269" r:id="rId5"/>
    <p:sldLayoutId id="2147484270" r:id="rId6"/>
    <p:sldLayoutId id="2147484271" r:id="rId7"/>
    <p:sldLayoutId id="2147484272" r:id="rId8"/>
    <p:sldLayoutId id="2147484273" r:id="rId9"/>
    <p:sldLayoutId id="2147484274" r:id="rId10"/>
    <p:sldLayoutId id="214748427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135560" y="604878"/>
            <a:ext cx="8064896" cy="102392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ja-JP" altLang="en-US" sz="3200" dirty="0">
                <a:latin typeface="HGP明朝E" pitchFamily="18" charset="-128"/>
                <a:ea typeface="HGP明朝E" pitchFamily="18" charset="-128"/>
              </a:rPr>
              <a:t>喫茶「スーケン」 </a:t>
            </a:r>
            <a:r>
              <a:rPr lang="ja-JP" altLang="en-US" sz="5400" dirty="0">
                <a:solidFill>
                  <a:schemeClr val="accent1">
                    <a:lumMod val="50000"/>
                  </a:schemeClr>
                </a:solidFill>
                <a:latin typeface="HGP明朝E" pitchFamily="18" charset="-128"/>
                <a:ea typeface="HGP明朝E" pitchFamily="18" charset="-128"/>
              </a:rPr>
              <a:t>おすすめメニュー</a:t>
            </a:r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3544068"/>
              </p:ext>
            </p:extLst>
          </p:nvPr>
        </p:nvGraphicFramePr>
        <p:xfrm>
          <a:off x="2172022" y="3284538"/>
          <a:ext cx="817245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6609"/>
                <a:gridCol w="3331691"/>
                <a:gridCol w="272415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あま～い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アズキトースト！</a:t>
                      </a:r>
                      <a:endParaRPr kumimoji="1" lang="ja-JP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450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ボリュームタップリ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ナポリタン！</a:t>
                      </a:r>
                      <a:endParaRPr kumimoji="1" lang="en-US" altLang="ja-JP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超うまい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/>
                        <a:t>ブレンドコーヒー！</a:t>
                      </a:r>
                      <a:endParaRPr kumimoji="1" lang="ja-JP" alt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5591944" y="2060848"/>
            <a:ext cx="1325562" cy="792162"/>
          </a:xfrm>
          <a:prstGeom prst="downArrow">
            <a:avLst>
              <a:gd name="adj1" fmla="val 50000"/>
              <a:gd name="adj2" fmla="val 38421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27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25</Words>
  <Application>Microsoft Office PowerPoint</Application>
  <PresentationFormat>ワイド画面</PresentationFormat>
  <Paragraphs>11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HGP明朝E</vt:lpstr>
      <vt:lpstr>ＭＳ Ｐゴシック</vt:lpstr>
      <vt:lpstr>ＭＳ Ｐ明朝</vt:lpstr>
      <vt:lpstr>Arial</vt:lpstr>
      <vt:lpstr>Calibri</vt:lpstr>
      <vt:lpstr>Calibri Light</vt:lpstr>
      <vt:lpstr>レトロスペクト</vt:lpstr>
      <vt:lpstr>喫茶「スーケン」 おすすめメニュー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2008-10-28T08:18:10Z</dcterms:created>
  <dcterms:modified xsi:type="dcterms:W3CDTF">2013-09-11T12:05:50Z</dcterms:modified>
</cp:coreProperties>
</file>