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252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23" autoAdjust="0"/>
    <p:restoredTop sz="86492" autoAdjust="0"/>
  </p:normalViewPr>
  <p:slideViewPr>
    <p:cSldViewPr>
      <p:cViewPr varScale="1">
        <p:scale>
          <a:sx n="67" d="100"/>
          <a:sy n="67" d="100"/>
        </p:scale>
        <p:origin x="102" y="30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8701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75252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9775"/>
            <a:ext cx="6578600" cy="3700463"/>
          </a:xfrm>
          <a:ln/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 smtClean="0">
              <a:latin typeface="Arial" pitchFamily="34" charset="0"/>
            </a:endParaRPr>
          </a:p>
        </p:txBody>
      </p:sp>
      <p:sp>
        <p:nvSpPr>
          <p:cNvPr id="256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CC41D-CA9A-4323-A644-18098476DB74}" type="slidenum">
              <a:rPr lang="en-US" altLang="ja-JP" smtClean="0">
                <a:solidFill>
                  <a:srgbClr val="000000"/>
                </a:solidFill>
                <a:latin typeface="Arial" pitchFamily="34" charset="0"/>
              </a:rPr>
              <a:pPr/>
              <a:t>1</a:t>
            </a:fld>
            <a:endParaRPr lang="en-US" altLang="ja-JP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075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31"/>
            <a:ext cx="103632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80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581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799" y="274644"/>
            <a:ext cx="2971801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05" y="274644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859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92615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89785" y="1600203"/>
            <a:ext cx="5392615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513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151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74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3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3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933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244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976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047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6" y="273056"/>
            <a:ext cx="681566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39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73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2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7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3" r:id="rId1"/>
    <p:sldLayoutId id="2147484254" r:id="rId2"/>
    <p:sldLayoutId id="2147484255" r:id="rId3"/>
    <p:sldLayoutId id="2147484256" r:id="rId4"/>
    <p:sldLayoutId id="2147484257" r:id="rId5"/>
    <p:sldLayoutId id="2147484258" r:id="rId6"/>
    <p:sldLayoutId id="2147484259" r:id="rId7"/>
    <p:sldLayoutId id="2147484260" r:id="rId8"/>
    <p:sldLayoutId id="2147484261" r:id="rId9"/>
    <p:sldLayoutId id="2147484262" r:id="rId10"/>
    <p:sldLayoutId id="2147484263" r:id="rId11"/>
    <p:sldLayoutId id="214748426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 rot="20340706">
            <a:off x="1363341" y="1015978"/>
            <a:ext cx="5714999" cy="1571625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わたしが</a:t>
            </a:r>
            <a:r>
              <a:rPr lang="en-US" altLang="ja-JP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喫茶「スーケン」</a:t>
            </a:r>
            <a:r>
              <a:rPr lang="en-US" altLang="ja-JP" sz="6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dirty="0" smtClean="0">
                <a:solidFill>
                  <a:srgbClr val="0033CC"/>
                </a:solidFill>
                <a:latin typeface="HGP創英角ﾎﾟｯﾌﾟ体" pitchFamily="50" charset="-128"/>
                <a:ea typeface="HGP創英角ﾎﾟｯﾌﾟ体" pitchFamily="50" charset="-128"/>
              </a:rPr>
              <a:t>を好きな理由は</a:t>
            </a:r>
            <a:endParaRPr lang="ja-JP" altLang="en-US" dirty="0">
              <a:solidFill>
                <a:srgbClr val="0033CC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8757597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HGP創英角ﾎﾟｯﾌﾟ体</vt:lpstr>
      <vt:lpstr>ＭＳ Ｐゴシック</vt:lpstr>
      <vt:lpstr>ＭＳ Ｐ明朝</vt:lpstr>
      <vt:lpstr>Arial</vt:lpstr>
      <vt:lpstr>Calibri</vt:lpstr>
      <vt:lpstr>1_Office テーマ</vt:lpstr>
      <vt:lpstr>わたしが 喫茶「スーケン」 を好きな理由は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2008-10-28T08:16:57Z</dcterms:created>
  <dcterms:modified xsi:type="dcterms:W3CDTF">2013-07-09T05:39:03Z</dcterms:modified>
</cp:coreProperties>
</file>