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2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12192000" cy="6858000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0066"/>
    <a:srgbClr val="FFCCFF"/>
    <a:srgbClr val="FFFFFF"/>
    <a:srgbClr val="FFCC66"/>
    <a:srgbClr val="0033CC"/>
    <a:srgbClr val="CC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4" autoAdjust="0"/>
    <p:restoredTop sz="86492" autoAdjust="0"/>
  </p:normalViewPr>
  <p:slideViewPr>
    <p:cSldViewPr>
      <p:cViewPr varScale="1">
        <p:scale>
          <a:sx n="72" d="100"/>
          <a:sy n="72" d="100"/>
        </p:scale>
        <p:origin x="60" y="2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89717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9225" y="504825"/>
            <a:ext cx="4489450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9875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898845-FB6C-4034-B9A9-2A128762A497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9225" y="504825"/>
            <a:ext cx="4489450" cy="2525713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225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799" y="274642"/>
            <a:ext cx="2971801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02" y="274642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1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1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6" y="273054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00564" y="785813"/>
            <a:ext cx="6548437" cy="19288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6000" dirty="0">
                <a:latin typeface="HGP創英角ﾎﾟｯﾌﾟ体" pitchFamily="50" charset="-128"/>
                <a:ea typeface="HGP創英角ﾎﾟｯﾌﾟ体" pitchFamily="50" charset="-128"/>
              </a:rPr>
              <a:t>だからわたしは</a:t>
            </a:r>
            <a:r>
              <a:rPr lang="en-US" altLang="ja-JP" sz="6000" dirty="0"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6000" dirty="0"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>
                <a:latin typeface="HGP創英角ﾎﾟｯﾌﾟ体" pitchFamily="50" charset="-128"/>
                <a:ea typeface="HGP創英角ﾎﾟｯﾌﾟ体" pitchFamily="50" charset="-128"/>
              </a:rPr>
              <a:t>おすすめします</a:t>
            </a:r>
            <a:endParaRPr lang="ja-JP" altLang="en-US" sz="60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52814" y="2857501"/>
            <a:ext cx="7286625" cy="1643063"/>
          </a:xfrm>
        </p:spPr>
        <p:txBody>
          <a:bodyPr/>
          <a:lstStyle/>
          <a:p>
            <a:pPr eaLnBrk="1" hangingPunct="1"/>
            <a:r>
              <a:rPr lang="ja-JP" altLang="en-US" sz="8000" dirty="0">
                <a:solidFill>
                  <a:srgbClr val="FFC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</a:p>
        </p:txBody>
      </p:sp>
      <p:sp>
        <p:nvSpPr>
          <p:cNvPr id="5" name="ハート 4"/>
          <p:cNvSpPr/>
          <p:nvPr/>
        </p:nvSpPr>
        <p:spPr>
          <a:xfrm rot="19878783">
            <a:off x="8636677" y="4650354"/>
            <a:ext cx="909336" cy="917541"/>
          </a:xfrm>
          <a:prstGeom prst="hear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703513" y="5301208"/>
            <a:ext cx="770485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rgbClr val="4F81BD"/>
              </a:buClr>
              <a:buSzPct val="70000"/>
            </a:pPr>
            <a:r>
              <a:rPr kumimoji="1" lang="ja-JP" altLang="en-US" sz="3600" b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マスターの鈴木さんも待ってま～す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17</Words>
  <Application>Microsoft Office PowerPoint</Application>
  <PresentationFormat>ワイド画面</PresentationFormat>
  <Paragraphs>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HGP創英角ﾎﾟｯﾌﾟ体</vt:lpstr>
      <vt:lpstr>ＭＳ Ｐゴシック</vt:lpstr>
      <vt:lpstr>ＭＳ Ｐ明朝</vt:lpstr>
      <vt:lpstr>Arial</vt:lpstr>
      <vt:lpstr>Calibri</vt:lpstr>
      <vt:lpstr>Office テーマ</vt:lpstr>
      <vt:lpstr>だからわたしは おすすめします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2008-10-28T08:16:44Z</dcterms:created>
  <dcterms:modified xsi:type="dcterms:W3CDTF">2013-07-09T02:10:31Z</dcterms:modified>
</cp:coreProperties>
</file>