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0" autoAdjust="0"/>
    <p:restoredTop sz="94660"/>
  </p:normalViewPr>
  <p:slideViewPr>
    <p:cSldViewPr snapToGrid="0">
      <p:cViewPr varScale="1">
        <p:scale>
          <a:sx n="73" d="100"/>
          <a:sy n="73" d="100"/>
        </p:scale>
        <p:origin x="-58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2" y="1380070"/>
            <a:ext cx="8574623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8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9380F-DF6D-470B-B7EC-5EE38AB8AF5D}" type="datetimeFigureOut">
              <a:rPr kumimoji="1" lang="ja-JP" altLang="en-US" smtClean="0"/>
              <a:t>2013/11/6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3" y="5883277"/>
            <a:ext cx="4324044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62632-8830-42AB-A978-94C447C817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1255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189" indent="0">
              <a:buNone/>
              <a:defRPr sz="1600"/>
            </a:lvl2pPr>
            <a:lvl3pPr marL="914377" indent="0">
              <a:buNone/>
              <a:defRPr sz="1600"/>
            </a:lvl3pPr>
            <a:lvl4pPr marL="1371566" indent="0">
              <a:buNone/>
              <a:defRPr sz="1600"/>
            </a:lvl4pPr>
            <a:lvl5pPr marL="1828754" indent="0">
              <a:buNone/>
              <a:defRPr sz="1600"/>
            </a:lvl5pPr>
            <a:lvl6pPr marL="2285943" indent="0">
              <a:buNone/>
              <a:defRPr sz="1600"/>
            </a:lvl6pPr>
            <a:lvl7pPr marL="2743131" indent="0">
              <a:buNone/>
              <a:defRPr sz="1600"/>
            </a:lvl7pPr>
            <a:lvl8pPr marL="3200320" indent="0">
              <a:buNone/>
              <a:defRPr sz="1600"/>
            </a:lvl8pPr>
            <a:lvl9pPr marL="3657509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9380F-DF6D-470B-B7EC-5EE38AB8AF5D}" type="datetimeFigureOut">
              <a:rPr kumimoji="1" lang="ja-JP" altLang="en-US" smtClean="0"/>
              <a:t>2013/11/6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62632-8830-42AB-A978-94C447C817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55018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4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3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9380F-DF6D-470B-B7EC-5EE38AB8AF5D}" type="datetimeFigureOut">
              <a:rPr kumimoji="1" lang="ja-JP" altLang="en-US" smtClean="0"/>
              <a:t>2013/11/6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62632-8830-42AB-A978-94C447C817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25473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3" y="685801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3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189" indent="0">
              <a:buFontTx/>
              <a:buNone/>
              <a:defRPr/>
            </a:lvl2pPr>
            <a:lvl3pPr marL="914377" indent="0">
              <a:buFontTx/>
              <a:buNone/>
              <a:defRPr/>
            </a:lvl3pPr>
            <a:lvl4pPr marL="1371566" indent="0">
              <a:buFontTx/>
              <a:buNone/>
              <a:defRPr/>
            </a:lvl4pPr>
            <a:lvl5pPr marL="1828754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9380F-DF6D-470B-B7EC-5EE38AB8AF5D}" type="datetimeFigureOut">
              <a:rPr kumimoji="1" lang="ja-JP" altLang="en-US" smtClean="0"/>
              <a:t>2013/11/6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62632-8830-42AB-A978-94C447C817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93062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1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9380F-DF6D-470B-B7EC-5EE38AB8AF5D}" type="datetimeFigureOut">
              <a:rPr kumimoji="1" lang="ja-JP" altLang="en-US" smtClean="0"/>
              <a:t>2013/11/6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62632-8830-42AB-A978-94C447C817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53934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3" y="685801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4" y="3886200"/>
            <a:ext cx="10018711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1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9380F-DF6D-470B-B7EC-5EE38AB8AF5D}" type="datetimeFigureOut">
              <a:rPr kumimoji="1" lang="ja-JP" altLang="en-US" smtClean="0"/>
              <a:t>2013/11/6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62632-8830-42AB-A978-94C447C817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06959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2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3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9380F-DF6D-470B-B7EC-5EE38AB8AF5D}" type="datetimeFigureOut">
              <a:rPr kumimoji="1" lang="ja-JP" altLang="en-US" smtClean="0"/>
              <a:t>2013/11/6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62632-8830-42AB-A978-94C447C817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00032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9380F-DF6D-470B-B7EC-5EE38AB8AF5D}" type="datetimeFigureOut">
              <a:rPr kumimoji="1" lang="ja-JP" altLang="en-US" smtClean="0"/>
              <a:t>2013/11/6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62632-8830-42AB-A978-94C447C817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00258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7" y="685800"/>
            <a:ext cx="1770369" cy="51054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3" y="685800"/>
            <a:ext cx="8019743" cy="5105400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9380F-DF6D-470B-B7EC-5EE38AB8AF5D}" type="datetimeFigureOut">
              <a:rPr kumimoji="1" lang="ja-JP" altLang="en-US" smtClean="0"/>
              <a:t>2013/11/6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62632-8830-42AB-A978-94C447C817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5642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9380F-DF6D-470B-B7EC-5EE38AB8AF5D}" type="datetimeFigureOut">
              <a:rPr kumimoji="1" lang="ja-JP" altLang="en-US" smtClean="0"/>
              <a:t>2013/11/6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8" y="5867133"/>
            <a:ext cx="551167" cy="365125"/>
          </a:xfrm>
        </p:spPr>
        <p:txBody>
          <a:bodyPr/>
          <a:lstStyle/>
          <a:p>
            <a:fld id="{39662632-8830-42AB-A978-94C447C817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98240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80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9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9380F-DF6D-470B-B7EC-5EE38AB8AF5D}" type="datetimeFigureOut">
              <a:rPr kumimoji="1" lang="ja-JP" altLang="en-US" smtClean="0"/>
              <a:t>2013/11/6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62632-8830-42AB-A978-94C447C817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18911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2"/>
            <a:ext cx="10018713" cy="175259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4" y="2667001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9380F-DF6D-470B-B7EC-5EE38AB8AF5D}" type="datetimeFigureOut">
              <a:rPr kumimoji="1" lang="ja-JP" altLang="en-US" smtClean="0"/>
              <a:t>2013/11/6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62632-8830-42AB-A978-94C447C817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8990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9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9380F-DF6D-470B-B7EC-5EE38AB8AF5D}" type="datetimeFigureOut">
              <a:rPr kumimoji="1" lang="ja-JP" altLang="en-US" smtClean="0"/>
              <a:t>2013/11/6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62632-8830-42AB-A978-94C447C817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03857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9380F-DF6D-470B-B7EC-5EE38AB8AF5D}" type="datetimeFigureOut">
              <a:rPr kumimoji="1" lang="ja-JP" altLang="en-US" smtClean="0"/>
              <a:t>2013/11/6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62632-8830-42AB-A978-94C447C817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99238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9380F-DF6D-470B-B7EC-5EE38AB8AF5D}" type="datetimeFigureOut">
              <a:rPr kumimoji="1" lang="ja-JP" altLang="en-US" smtClean="0"/>
              <a:t>2013/11/6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62632-8830-42AB-A978-94C447C817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96060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4" y="685801"/>
            <a:ext cx="6240991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3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9380F-DF6D-470B-B7EC-5EE38AB8AF5D}" type="datetimeFigureOut">
              <a:rPr kumimoji="1" lang="ja-JP" altLang="en-US" smtClean="0"/>
              <a:t>2013/11/6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62632-8830-42AB-A978-94C447C817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44466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5" y="1752599"/>
            <a:ext cx="5426159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5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189" indent="0">
              <a:buNone/>
              <a:defRPr sz="1600"/>
            </a:lvl2pPr>
            <a:lvl3pPr marL="914377" indent="0">
              <a:buNone/>
              <a:defRPr sz="1600"/>
            </a:lvl3pPr>
            <a:lvl4pPr marL="1371566" indent="0">
              <a:buNone/>
              <a:defRPr sz="1600"/>
            </a:lvl4pPr>
            <a:lvl5pPr marL="1828754" indent="0">
              <a:buNone/>
              <a:defRPr sz="1600"/>
            </a:lvl5pPr>
            <a:lvl6pPr marL="2285943" indent="0">
              <a:buNone/>
              <a:defRPr sz="1600"/>
            </a:lvl6pPr>
            <a:lvl7pPr marL="2743131" indent="0">
              <a:buNone/>
              <a:defRPr sz="1600"/>
            </a:lvl7pPr>
            <a:lvl8pPr marL="3200320" indent="0">
              <a:buNone/>
              <a:defRPr sz="1600"/>
            </a:lvl8pPr>
            <a:lvl9pPr marL="3657509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5" y="3124199"/>
            <a:ext cx="5426159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9380F-DF6D-470B-B7EC-5EE38AB8AF5D}" type="datetimeFigureOut">
              <a:rPr kumimoji="1" lang="ja-JP" altLang="en-US" smtClean="0"/>
              <a:t>2013/11/6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62632-8830-42AB-A978-94C447C817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7787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2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3" y="685802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2667001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7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B09380F-DF6D-470B-B7EC-5EE38AB8AF5D}" type="datetimeFigureOut">
              <a:rPr kumimoji="1" lang="ja-JP" altLang="en-US" smtClean="0"/>
              <a:t>2013/11/6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81" y="5883277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8" y="5883277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9662632-8830-42AB-A978-94C447C817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2078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189" rtl="0" eaLnBrk="1" latinLnBrk="0" hangingPunct="1">
        <a:spcBef>
          <a:spcPct val="0"/>
        </a:spcBef>
        <a:buNone/>
        <a:defRPr kumimoji="1"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44" indent="-285744" algn="l" defTabSz="457189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32" indent="-285744" algn="l" defTabSz="457189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21" indent="-285744" algn="l" defTabSz="457189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12" indent="-171446" algn="l" defTabSz="457189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01" indent="-171446" algn="l" defTabSz="457189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537" indent="-228594" algn="l" defTabSz="457189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8914" indent="-228594" algn="l" defTabSz="457189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89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928405" y="27261"/>
            <a:ext cx="8574623" cy="1713859"/>
          </a:xfrm>
        </p:spPr>
        <p:txBody>
          <a:bodyPr/>
          <a:lstStyle/>
          <a:p>
            <a:r>
              <a:rPr kumimoji="1" lang="ja-JP" altLang="en-US" sz="5400" b="1" dirty="0" smtClean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おすすめのお店</a:t>
            </a:r>
            <a:r>
              <a:rPr lang="ja-JP" altLang="en-US" sz="2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を紹介します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970755" y="2592891"/>
            <a:ext cx="7532271" cy="3230324"/>
          </a:xfrm>
        </p:spPr>
        <p:txBody>
          <a:bodyPr>
            <a:normAutofit fontScale="92500" lnSpcReduction="10000"/>
          </a:bodyPr>
          <a:lstStyle/>
          <a:p>
            <a:pPr lvl="0">
              <a:buClr>
                <a:srgbClr val="30ACEC">
                  <a:lumMod val="75000"/>
                </a:srgbClr>
              </a:buClr>
            </a:pPr>
            <a:r>
              <a:rPr lang="ja-JP" altLang="en-US" sz="4300" b="1" dirty="0">
                <a:solidFill>
                  <a:prstClr val="black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それは３丁目にある</a:t>
            </a:r>
            <a:endParaRPr lang="en-US" altLang="ja-JP" sz="4300" b="1" dirty="0">
              <a:solidFill>
                <a:prstClr val="black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pPr lvl="0">
              <a:buClr>
                <a:srgbClr val="30ACEC">
                  <a:lumMod val="75000"/>
                </a:srgbClr>
              </a:buClr>
            </a:pPr>
            <a:r>
              <a:rPr lang="ja-JP" altLang="en-US" sz="8600" dirty="0">
                <a:solidFill>
                  <a:srgbClr val="FF0000"/>
                </a:solidFill>
                <a:latin typeface="HGP創英角ﾎﾟｯﾌﾟ体" pitchFamily="50" charset="-128"/>
                <a:ea typeface="HGP創英角ﾎﾟｯﾌﾟ体" pitchFamily="50" charset="-128"/>
              </a:rPr>
              <a:t>喫茶 「スーケン」</a:t>
            </a:r>
            <a:endParaRPr lang="en-US" altLang="ja-JP" sz="8600" dirty="0">
              <a:solidFill>
                <a:srgbClr val="FF0000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  <a:p>
            <a:pPr lvl="0">
              <a:buClr>
                <a:srgbClr val="30ACEC">
                  <a:lumMod val="75000"/>
                </a:srgbClr>
              </a:buClr>
            </a:pPr>
            <a:r>
              <a:rPr lang="ja-JP" altLang="en-US" sz="6500" dirty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</a:rPr>
              <a:t>です！</a:t>
            </a:r>
            <a:endParaRPr lang="en-US" altLang="ja-JP" sz="6500" dirty="0">
              <a:solidFill>
                <a:prstClr val="black"/>
              </a:solidFill>
              <a:latin typeface="メイリオ" pitchFamily="50" charset="-128"/>
              <a:ea typeface="メイリオ" pitchFamily="50" charset="-128"/>
            </a:endParaRP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75753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視差">
  <a:themeElements>
    <a:clrScheme name="視差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視差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視差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視差</Template>
  <TotalTime>0</TotalTime>
  <Words>17</Words>
  <Application>Microsoft Office PowerPoint</Application>
  <PresentationFormat>ユーザー設定</PresentationFormat>
  <Paragraphs>4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視差</vt:lpstr>
      <vt:lpstr>おすすめのお店を紹介します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数研出版株式会社</dc:creator>
  <cp:lastModifiedBy/>
  <dcterms:created xsi:type="dcterms:W3CDTF">2013-11-06T09:14:48Z</dcterms:created>
  <dcterms:modified xsi:type="dcterms:W3CDTF">2013-11-06T09:15:00Z</dcterms:modified>
</cp:coreProperties>
</file>