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62" r:id="rId1"/>
  </p:sldMasterIdLst>
  <p:notesMasterIdLst>
    <p:notesMasterId r:id="rId3"/>
  </p:notesMasterIdLst>
  <p:handoutMasterIdLst>
    <p:handoutMasterId r:id="rId4"/>
  </p:handoutMasterIdLst>
  <p:sldIdLst>
    <p:sldId id="275" r:id="rId2"/>
  </p:sldIdLst>
  <p:sldSz cx="12192000" cy="6858000"/>
  <p:notesSz cx="9869488" cy="673576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22">
          <p15:clr>
            <a:srgbClr val="A4A3A4"/>
          </p15:clr>
        </p15:guide>
        <p15:guide id="2" pos="310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CCFF"/>
    <a:srgbClr val="FFFFFF"/>
    <a:srgbClr val="FFCC66"/>
    <a:srgbClr val="0033CC"/>
    <a:srgbClr val="CC0000"/>
    <a:srgbClr val="FF9933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624" autoAdjust="0"/>
    <p:restoredTop sz="86492" autoAdjust="0"/>
  </p:normalViewPr>
  <p:slideViewPr>
    <p:cSldViewPr>
      <p:cViewPr varScale="1">
        <p:scale>
          <a:sx n="64" d="100"/>
          <a:sy n="64" d="100"/>
        </p:scale>
        <p:origin x="102" y="3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176" y="-96"/>
      </p:cViewPr>
      <p:guideLst>
        <p:guide orient="horz" pos="2122"/>
        <p:guide pos="31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91175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91175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D841EF8D-11E3-4B7B-BA69-FE534487CB9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897177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91175" y="0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689225" y="504825"/>
            <a:ext cx="4489450" cy="25257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85838" y="3198813"/>
            <a:ext cx="7897812" cy="303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91175" y="6397625"/>
            <a:ext cx="427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E553F731-D9AD-4A41-871F-F0FA6787360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498750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898845-FB6C-4034-B9A9-2A128762A497}" type="slidenum">
              <a:rPr lang="en-US" altLang="ja-JP" smtClean="0">
                <a:latin typeface="Arial" pitchFamily="34" charset="0"/>
              </a:rPr>
              <a:pPr/>
              <a:t>1</a:t>
            </a:fld>
            <a:endParaRPr lang="en-US" altLang="ja-JP" smtClean="0">
              <a:latin typeface="Arial" pitchFamily="34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89225" y="504825"/>
            <a:ext cx="4489450" cy="2525713"/>
          </a:xfrm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dirty="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812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29"/>
            <a:ext cx="103632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BA6DE-84EB-4E86-800B-AD5A544B608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C378C-EDC6-4A6F-8087-A62F202141C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575799" y="274642"/>
            <a:ext cx="2971801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60402" y="274642"/>
            <a:ext cx="8712201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38713-99D9-42F5-AF9A-0276204CB24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03B4D-385B-4E7E-BF45-E738D29B63F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4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88DE6-A229-47B8-BF50-7570B95BCE6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60401" y="1600204"/>
            <a:ext cx="5842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705601" y="1600204"/>
            <a:ext cx="5842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5E128-3356-48CE-B793-88EC5C2C3C8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A6477-F871-42A1-AC9B-0D14F50B73A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71AFA-C71A-4F58-98A0-A7517818980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FEC78-F8E2-4F90-B048-5C688A6FB51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66736" y="273054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9600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58678-0625-4841-9B3C-0EBC650F9B0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25D34-C0BE-470B-AE3C-1284370B32A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3075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C553905-C250-42B9-8E90-19922A787BF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5" r:id="rId1"/>
    <p:sldLayoutId id="2147484206" r:id="rId2"/>
    <p:sldLayoutId id="2147484207" r:id="rId3"/>
    <p:sldLayoutId id="2147484208" r:id="rId4"/>
    <p:sldLayoutId id="2147484209" r:id="rId5"/>
    <p:sldLayoutId id="2147484210" r:id="rId6"/>
    <p:sldLayoutId id="2147484211" r:id="rId7"/>
    <p:sldLayoutId id="2147484212" r:id="rId8"/>
    <p:sldLayoutId id="2147484213" r:id="rId9"/>
    <p:sldLayoutId id="2147484214" r:id="rId10"/>
    <p:sldLayoutId id="214748421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00564" y="785813"/>
            <a:ext cx="6548437" cy="19288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lnSpc>
                <a:spcPct val="130000"/>
              </a:lnSpc>
              <a:spcAft>
                <a:spcPts val="0"/>
              </a:spcAft>
              <a:defRPr/>
            </a:pPr>
            <a:r>
              <a:rPr lang="ja-JP" altLang="en-US" sz="6000" dirty="0">
                <a:latin typeface="HGP創英角ﾎﾟｯﾌﾟ体" pitchFamily="50" charset="-128"/>
                <a:ea typeface="HGP創英角ﾎﾟｯﾌﾟ体" pitchFamily="50" charset="-128"/>
              </a:rPr>
              <a:t>だからわたしは</a:t>
            </a:r>
            <a:r>
              <a:rPr lang="en-US" altLang="ja-JP" sz="6000" dirty="0">
                <a:latin typeface="HGP創英角ﾎﾟｯﾌﾟ体" pitchFamily="50" charset="-128"/>
                <a:ea typeface="HGP創英角ﾎﾟｯﾌﾟ体" pitchFamily="50" charset="-128"/>
              </a:rPr>
              <a:t/>
            </a:r>
            <a:br>
              <a:rPr lang="en-US" altLang="ja-JP" sz="6000" dirty="0"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ja-JP" altLang="en-US" sz="6000" dirty="0">
                <a:latin typeface="HGP創英角ﾎﾟｯﾌﾟ体" pitchFamily="50" charset="-128"/>
                <a:ea typeface="HGP創英角ﾎﾟｯﾌﾟ体" pitchFamily="50" charset="-128"/>
              </a:rPr>
              <a:t>おすすめします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52814" y="2857501"/>
            <a:ext cx="7286625" cy="1643063"/>
          </a:xfrm>
        </p:spPr>
        <p:txBody>
          <a:bodyPr/>
          <a:lstStyle/>
          <a:p>
            <a:pPr eaLnBrk="1" hangingPunct="1"/>
            <a:r>
              <a:rPr lang="ja-JP" altLang="en-US" sz="8000" dirty="0">
                <a:solidFill>
                  <a:srgbClr val="FFC000"/>
                </a:solidFill>
                <a:latin typeface="HGP創英角ﾎﾟｯﾌﾟ体" pitchFamily="50" charset="-128"/>
                <a:ea typeface="HGP創英角ﾎﾟｯﾌﾟ体" pitchFamily="50" charset="-128"/>
              </a:rPr>
              <a:t>喫茶 「スーケン」</a:t>
            </a:r>
          </a:p>
        </p:txBody>
      </p:sp>
      <p:sp>
        <p:nvSpPr>
          <p:cNvPr id="20484" name="Rectangle 3"/>
          <p:cNvSpPr txBox="1">
            <a:spLocks noChangeArrowheads="1"/>
          </p:cNvSpPr>
          <p:nvPr/>
        </p:nvSpPr>
        <p:spPr bwMode="auto">
          <a:xfrm>
            <a:off x="3095626" y="5214938"/>
            <a:ext cx="757237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kumimoji="1" lang="ja-JP" altLang="en-US" sz="3600" b="1" dirty="0">
                <a:solidFill>
                  <a:srgbClr val="FF0066"/>
                </a:solidFill>
                <a:latin typeface="HGP創英角ﾎﾟｯﾌﾟ体" pitchFamily="50" charset="-128"/>
                <a:ea typeface="HGP創英角ﾎﾟｯﾌﾟ体" pitchFamily="50" charset="-128"/>
              </a:rPr>
              <a:t>マスターの鈴木さんも待ってま～す 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0</TotalTime>
  <Words>17</Words>
  <Application>Microsoft Office PowerPoint</Application>
  <PresentationFormat>ワイド画面</PresentationFormat>
  <Paragraphs>4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HGP創英角ﾎﾟｯﾌﾟ体</vt:lpstr>
      <vt:lpstr>ＭＳ Ｐゴシック</vt:lpstr>
      <vt:lpstr>ＭＳ Ｐ明朝</vt:lpstr>
      <vt:lpstr>Arial</vt:lpstr>
      <vt:lpstr>Calibri</vt:lpstr>
      <vt:lpstr>Office テーマ</vt:lpstr>
      <vt:lpstr>だからわたしは おすすめします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数研出版株式会社</dc:creator>
  <cp:lastModifiedBy/>
  <dcterms:created xsi:type="dcterms:W3CDTF">2008-10-28T08:16:44Z</dcterms:created>
  <dcterms:modified xsi:type="dcterms:W3CDTF">2013-07-09T05:53:04Z</dcterms:modified>
</cp:coreProperties>
</file>