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324" r:id="rId1"/>
  </p:sldMasterIdLst>
  <p:notesMasterIdLst>
    <p:notesMasterId r:id="rId3"/>
  </p:notesMasterIdLst>
  <p:handoutMasterIdLst>
    <p:handoutMasterId r:id="rId4"/>
  </p:handoutMasterIdLst>
  <p:sldIdLst>
    <p:sldId id="279" r:id="rId2"/>
  </p:sldIdLst>
  <p:sldSz cx="12192000" cy="6858000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2">
          <p15:clr>
            <a:srgbClr val="A4A3A4"/>
          </p15:clr>
        </p15:guide>
        <p15:guide id="2" pos="31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FF"/>
    <a:srgbClr val="FFFFFF"/>
    <a:srgbClr val="FFCC66"/>
    <a:srgbClr val="0033CC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4" autoAdjust="0"/>
    <p:restoredTop sz="86492" autoAdjust="0"/>
  </p:normalViewPr>
  <p:slideViewPr>
    <p:cSldViewPr>
      <p:cViewPr varScale="1">
        <p:scale>
          <a:sx n="72" d="100"/>
          <a:sy n="72" d="100"/>
        </p:scale>
        <p:origin x="60" y="2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900472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89225" y="504825"/>
            <a:ext cx="4489450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90561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DF0DA-234F-43B4-84A4-8E995EA0505D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1078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06229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70676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A837DA-8091-46ED-A763-7C004D45795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2861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C90E2-B2AF-4DCF-9285-E689A4F864D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5176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BFAE8-6A53-4D95-98B6-5616AA4ABB7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45746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BC1C6-0CDC-4F02-9C8E-D65F3D558C7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42903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08BD1-0BF3-4A6F-84A2-58956AD3AEB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04593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FE191-E3B9-4514-AA21-BC5E4191B4C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610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srgbClr val="63705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AB40F3F-B0D1-4117-9340-425A5EB1E093}" type="slidenum">
              <a:rPr lang="en-US" altLang="ja-JP" smtClean="0">
                <a:solidFill>
                  <a:srgbClr val="637052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6370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454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9DC03-A1F4-46D4-888D-E6DB8F46F32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16586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008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5" r:id="rId1"/>
    <p:sldLayoutId id="2147484326" r:id="rId2"/>
    <p:sldLayoutId id="2147484327" r:id="rId3"/>
    <p:sldLayoutId id="2147484328" r:id="rId4"/>
    <p:sldLayoutId id="2147484329" r:id="rId5"/>
    <p:sldLayoutId id="2147484330" r:id="rId6"/>
    <p:sldLayoutId id="2147484331" r:id="rId7"/>
    <p:sldLayoutId id="2147484332" r:id="rId8"/>
    <p:sldLayoutId id="2147484333" r:id="rId9"/>
    <p:sldLayoutId id="2147484334" r:id="rId10"/>
    <p:sldLayoutId id="214748433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135560" y="604878"/>
            <a:ext cx="8064896" cy="102392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ja-JP" altLang="en-US" sz="3200" dirty="0">
                <a:latin typeface="HGP明朝E" pitchFamily="18" charset="-128"/>
                <a:ea typeface="HGP明朝E" pitchFamily="18" charset="-128"/>
              </a:rPr>
              <a:t>喫茶「スーケン」 </a:t>
            </a:r>
            <a:r>
              <a:rPr lang="ja-JP" altLang="en-US" sz="5400" dirty="0">
                <a:solidFill>
                  <a:schemeClr val="accent1">
                    <a:lumMod val="50000"/>
                  </a:schemeClr>
                </a:solidFill>
                <a:latin typeface="HGP明朝E" pitchFamily="18" charset="-128"/>
                <a:ea typeface="HGP明朝E" pitchFamily="18" charset="-128"/>
              </a:rPr>
              <a:t>おすすめメニュー</a:t>
            </a:r>
            <a:endParaRPr lang="ja-JP" altLang="en-US" sz="5400" dirty="0">
              <a:solidFill>
                <a:schemeClr val="accent1">
                  <a:lumMod val="50000"/>
                </a:schemeClr>
              </a:solidFill>
              <a:latin typeface="HGP明朝E" pitchFamily="18" charset="-128"/>
              <a:ea typeface="HGP明朝E" pitchFamily="18" charset="-128"/>
            </a:endParaRPr>
          </a:p>
        </p:txBody>
      </p:sp>
      <p:sp>
        <p:nvSpPr>
          <p:cNvPr id="12" name="コンテンツ プレースホルダー 11"/>
          <p:cNvSpPr>
            <a:spLocks noGrp="1"/>
          </p:cNvSpPr>
          <p:nvPr>
            <p:ph idx="1"/>
          </p:nvPr>
        </p:nvSpPr>
        <p:spPr>
          <a:xfrm>
            <a:off x="1824039" y="3285058"/>
            <a:ext cx="8543925" cy="289190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5591944" y="2060848"/>
            <a:ext cx="1325562" cy="792162"/>
          </a:xfrm>
          <a:prstGeom prst="downArrow">
            <a:avLst>
              <a:gd name="adj1" fmla="val 50000"/>
              <a:gd name="adj2" fmla="val 38421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68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6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HGP明朝E</vt:lpstr>
      <vt:lpstr>ＭＳ Ｐゴシック</vt:lpstr>
      <vt:lpstr>ＭＳ Ｐ明朝</vt:lpstr>
      <vt:lpstr>Arial</vt:lpstr>
      <vt:lpstr>Calibri</vt:lpstr>
      <vt:lpstr>Calibri Light</vt:lpstr>
      <vt:lpstr>レトロスペクト</vt:lpstr>
      <vt:lpstr>喫茶「スーケン」 おすすめメニュー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2008-10-28T08:17:57Z</dcterms:created>
  <dcterms:modified xsi:type="dcterms:W3CDTF">2013-07-09T02:11:02Z</dcterms:modified>
</cp:coreProperties>
</file>