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33"/>
    <a:srgbClr val="FF0066"/>
    <a:srgbClr val="FFFFFF"/>
    <a:srgbClr val="FFCC66"/>
    <a:srgbClr val="0033CC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8117" autoAdjust="0"/>
  </p:normalViewPr>
  <p:slideViewPr>
    <p:cSldViewPr>
      <p:cViewPr varScale="1">
        <p:scale>
          <a:sx n="72" d="100"/>
          <a:sy n="72" d="100"/>
        </p:scale>
        <p:origin x="60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5377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8106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89225" y="504825"/>
            <a:ext cx="4489450" cy="25257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9795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2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2" y="274642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4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871865" y="260648"/>
            <a:ext cx="654843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solidFill>
                <a:srgbClr val="00B0F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783633" y="3501009"/>
            <a:ext cx="795580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80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03513" y="5301208"/>
            <a:ext cx="77048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9" name="ハート 8"/>
          <p:cNvSpPr/>
          <p:nvPr/>
        </p:nvSpPr>
        <p:spPr>
          <a:xfrm rot="20868094">
            <a:off x="8613667" y="4940794"/>
            <a:ext cx="725309" cy="734329"/>
          </a:xfrm>
          <a:prstGeom prst="hear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MS900069459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227622" y="5627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35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5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 build="p"/>
      <p:bldP spid="7" grpId="0"/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Application>Microsoft Office PowerPoint</Application>
  <PresentationFormat>ワイド画面</PresentationFormat>
  <Paragraphs>4</Paragraphs>
  <Slides>1</Slides>
  <Notes>1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2008-10-28T08:18:36Z</dcterms:created>
  <dcterms:modified xsi:type="dcterms:W3CDTF">2013-07-09T02:11:54Z</dcterms:modified>
</cp:coreProperties>
</file>