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26" r:id="rId1"/>
  </p:sldMasterIdLst>
  <p:notesMasterIdLst>
    <p:notesMasterId r:id="rId3"/>
  </p:notesMasterIdLst>
  <p:handoutMasterIdLst>
    <p:handoutMasterId r:id="rId4"/>
  </p:handoutMasterIdLst>
  <p:sldIdLst>
    <p:sldId id="277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72" d="100"/>
          <a:sy n="72" d="100"/>
        </p:scale>
        <p:origin x="6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36742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0149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7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0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2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4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5" y="27464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75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19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12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5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6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84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75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6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9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76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70521" y="0"/>
            <a:ext cx="8915400" cy="1579562"/>
          </a:xfrm>
        </p:spPr>
        <p:txBody>
          <a:bodyPr/>
          <a:lstStyle/>
          <a:p>
            <a:pPr algn="l">
              <a:defRPr/>
            </a:pP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友達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40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人にききました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あなたのおすすめメニューは？</a:t>
            </a:r>
            <a:endParaRPr lang="ja-JP" altLang="en-US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2"/>
          </p:nvPr>
        </p:nvSpPr>
        <p:spPr>
          <a:xfrm>
            <a:off x="1847528" y="1600203"/>
            <a:ext cx="8706172" cy="4530725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03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Ｐ明朝</vt:lpstr>
      <vt:lpstr>ＭＳ ゴシック</vt:lpstr>
      <vt:lpstr>Arial</vt:lpstr>
      <vt:lpstr>Calibri</vt:lpstr>
      <vt:lpstr>Office テーマ</vt:lpstr>
      <vt:lpstr>友達40人にききました あなたのおすすめメニューは？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2008-10-28T08:17:41Z</dcterms:created>
  <dcterms:modified xsi:type="dcterms:W3CDTF">2013-07-09T02:10:46Z</dcterms:modified>
</cp:coreProperties>
</file>