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MID" ContentType="audio/mid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62" r:id="rId1"/>
    <p:sldMasterId id="2147484592" r:id="rId2"/>
    <p:sldMasterId id="2147484665" r:id="rId3"/>
    <p:sldMasterId id="2147484683" r:id="rId4"/>
  </p:sldMasterIdLst>
  <p:notesMasterIdLst>
    <p:notesMasterId r:id="rId10"/>
  </p:notesMasterIdLst>
  <p:handoutMasterIdLst>
    <p:handoutMasterId r:id="rId11"/>
  </p:handoutMasterIdLst>
  <p:sldIdLst>
    <p:sldId id="286" r:id="rId5"/>
    <p:sldId id="283" r:id="rId6"/>
    <p:sldId id="285" r:id="rId7"/>
    <p:sldId id="281" r:id="rId8"/>
    <p:sldId id="282" r:id="rId9"/>
  </p:sldIdLst>
  <p:sldSz cx="12192000" cy="6858000"/>
  <p:notesSz cx="6735763" cy="9869488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9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33CC"/>
    <a:srgbClr val="FFCCFF"/>
    <a:srgbClr val="FF9933"/>
    <a:srgbClr val="FFFFFF"/>
    <a:srgbClr val="FFCC66"/>
    <a:srgbClr val="CC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D083AE6-46FA-4A59-8FB0-9F97EB10719F}" styleName="淡色スタイル 3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2401" autoAdjust="0"/>
  </p:normalViewPr>
  <p:slideViewPr>
    <p:cSldViewPr>
      <p:cViewPr varScale="1">
        <p:scale>
          <a:sx n="77" d="100"/>
          <a:sy n="77" d="100"/>
        </p:scale>
        <p:origin x="156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6" d="100"/>
          <a:sy n="46" d="100"/>
        </p:scale>
        <p:origin x="1926" y="36"/>
      </p:cViewPr>
      <p:guideLst>
        <p:guide orient="horz" pos="3109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ja-JP" altLang="en-US" dirty="0" smtClean="0"/>
              <a:t>おすすめメニュー</a:t>
            </a:r>
            <a:endParaRPr lang="ja-JP" alt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人数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アズキトースト</c:v>
                </c:pt>
                <c:pt idx="1">
                  <c:v>ナポリタン</c:v>
                </c:pt>
                <c:pt idx="2">
                  <c:v>ブレンドコーヒー</c:v>
                </c:pt>
                <c:pt idx="3">
                  <c:v>ミルクティ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11</c:v>
                </c:pt>
                <c:pt idx="1">
                  <c:v>5</c:v>
                </c:pt>
                <c:pt idx="2">
                  <c:v>15</c:v>
                </c:pt>
                <c:pt idx="3">
                  <c:v>9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7"/>
        <c:axId val="209292760"/>
        <c:axId val="309595576"/>
      </c:barChart>
      <c:catAx>
        <c:axId val="2092927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09595576"/>
        <c:crosses val="autoZero"/>
        <c:auto val="1"/>
        <c:lblAlgn val="ctr"/>
        <c:lblOffset val="100"/>
        <c:noMultiLvlLbl val="0"/>
      </c:catAx>
      <c:valAx>
        <c:axId val="3095955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092927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5885" y="0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4036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5885" y="9374036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D841EF8D-11E3-4B7B-BA69-FE534487CB9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257694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5885" y="0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7788" y="739775"/>
            <a:ext cx="657860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2819" y="4687021"/>
            <a:ext cx="5390127" cy="4442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4036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5885" y="9374036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E553F731-D9AD-4A41-871F-F0FA6787360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55796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77788" y="739775"/>
            <a:ext cx="6578600" cy="37004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これから</a:t>
            </a:r>
            <a:r>
              <a:rPr kumimoji="1" lang="en-US" altLang="ja-JP" dirty="0" smtClean="0"/>
              <a:t>3</a:t>
            </a:r>
            <a:r>
              <a:rPr kumimoji="1" lang="ja-JP" altLang="en-US" dirty="0" smtClean="0"/>
              <a:t>丁目にある喫茶「スーケン」を紹介することを伝える。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注：話すスピードと声の大きさに気をつける。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53F731-D9AD-4A41-871F-F0FA67873603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074323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7788" y="739775"/>
            <a:ext cx="6578600" cy="3700463"/>
          </a:xfrm>
          <a:ln/>
        </p:spPr>
      </p:sp>
      <p:sp>
        <p:nvSpPr>
          <p:cNvPr id="25603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ja-JP" altLang="en-US" dirty="0" smtClean="0">
                <a:latin typeface="Arial" pitchFamily="34" charset="0"/>
              </a:rPr>
              <a:t>ここでは、喫茶「スーケン」を好きな理由を述べる。</a:t>
            </a:r>
            <a:endParaRPr lang="en-US" altLang="ja-JP" dirty="0" smtClean="0">
              <a:latin typeface="Arial" pitchFamily="34" charset="0"/>
            </a:endParaRPr>
          </a:p>
          <a:p>
            <a:endParaRPr lang="en-US" altLang="ja-JP" dirty="0" smtClean="0">
              <a:latin typeface="Arial" pitchFamily="34" charset="0"/>
            </a:endParaRPr>
          </a:p>
          <a:p>
            <a:r>
              <a:rPr lang="ja-JP" altLang="en-US" dirty="0" smtClean="0">
                <a:latin typeface="Arial" pitchFamily="34" charset="0"/>
              </a:rPr>
              <a:t>●流れ</a:t>
            </a:r>
            <a:endParaRPr lang="en-US" altLang="ja-JP" dirty="0" smtClean="0">
              <a:latin typeface="Arial" pitchFamily="34" charset="0"/>
            </a:endParaRPr>
          </a:p>
          <a:p>
            <a:pPr marL="228600" indent="-228600">
              <a:buAutoNum type="arabicPeriod"/>
            </a:pPr>
            <a:r>
              <a:rPr lang="ja-JP" altLang="en-US" dirty="0" smtClean="0">
                <a:latin typeface="Arial" pitchFamily="34" charset="0"/>
              </a:rPr>
              <a:t>マスターの鈴木さんの人柄がわかるエピソード</a:t>
            </a:r>
            <a:endParaRPr lang="en-US" altLang="ja-JP" dirty="0" smtClean="0">
              <a:latin typeface="Arial" pitchFamily="34" charset="0"/>
            </a:endParaRPr>
          </a:p>
          <a:p>
            <a:pPr marL="228600" indent="-228600">
              <a:buAutoNum type="arabicPeriod"/>
            </a:pPr>
            <a:r>
              <a:rPr lang="ja-JP" altLang="en-US" dirty="0" smtClean="0">
                <a:latin typeface="Arial" pitchFamily="34" charset="0"/>
              </a:rPr>
              <a:t>鈴木さんお薦めの本を紹介</a:t>
            </a:r>
            <a:endParaRPr lang="en-US" altLang="ja-JP" dirty="0" smtClean="0">
              <a:latin typeface="Arial" pitchFamily="34" charset="0"/>
            </a:endParaRPr>
          </a:p>
          <a:p>
            <a:endParaRPr lang="ja-JP" altLang="en-US" dirty="0" smtClean="0">
              <a:latin typeface="Arial" pitchFamily="34" charset="0"/>
            </a:endParaRPr>
          </a:p>
        </p:txBody>
      </p:sp>
      <p:sp>
        <p:nvSpPr>
          <p:cNvPr id="25604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CC41D-CA9A-4323-A644-18098476DB74}" type="slidenum">
              <a:rPr lang="en-US" altLang="ja-JP" smtClean="0">
                <a:solidFill>
                  <a:srgbClr val="000000"/>
                </a:solidFill>
                <a:latin typeface="Arial" pitchFamily="34" charset="0"/>
              </a:rPr>
              <a:pPr/>
              <a:t>2</a:t>
            </a:fld>
            <a:endParaRPr lang="en-US" altLang="ja-JP" smtClean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9894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77788" y="739775"/>
            <a:ext cx="6578600" cy="37004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>
                <a:latin typeface="Arial" pitchFamily="34" charset="0"/>
              </a:rPr>
              <a:t>ここでは、喫茶「スーケン」の定番のメニューを紹介する。</a:t>
            </a:r>
            <a:endParaRPr lang="en-US" altLang="ja-JP" dirty="0" smtClean="0">
              <a:latin typeface="Arial" pitchFamily="34" charset="0"/>
            </a:endParaRPr>
          </a:p>
          <a:p>
            <a:r>
              <a:rPr lang="ja-JP" altLang="en-US" dirty="0" smtClean="0">
                <a:latin typeface="Arial" pitchFamily="34" charset="0"/>
              </a:rPr>
              <a:t>特に、おすすめメニューについて、その理由を説明する。</a:t>
            </a:r>
            <a:endParaRPr lang="en-US" altLang="ja-JP" dirty="0" smtClean="0">
              <a:latin typeface="Arial" pitchFamily="34" charset="0"/>
            </a:endParaRPr>
          </a:p>
          <a:p>
            <a:endParaRPr lang="en-US" altLang="ja-JP" dirty="0" smtClean="0">
              <a:solidFill>
                <a:srgbClr val="0033CC"/>
              </a:solidFill>
              <a:latin typeface="+mj-ea"/>
              <a:ea typeface="+mj-ea"/>
            </a:endParaRPr>
          </a:p>
          <a:p>
            <a:r>
              <a:rPr lang="ja-JP" altLang="en-US" dirty="0" smtClean="0">
                <a:latin typeface="+mj-ea"/>
                <a:ea typeface="+mj-ea"/>
              </a:rPr>
              <a:t>●流れ</a:t>
            </a:r>
            <a:endParaRPr lang="en-US" altLang="ja-JP" dirty="0" smtClean="0">
              <a:latin typeface="+mj-ea"/>
              <a:ea typeface="+mj-ea"/>
            </a:endParaRPr>
          </a:p>
          <a:p>
            <a:r>
              <a:rPr lang="ja-JP" altLang="en-US" dirty="0" smtClean="0">
                <a:latin typeface="Arial" pitchFamily="34" charset="0"/>
              </a:rPr>
              <a:t>１．喫茶「スーケン」の定番メニューについてのエピソード</a:t>
            </a:r>
            <a:endParaRPr lang="en-US" altLang="ja-JP" dirty="0" smtClean="0">
              <a:latin typeface="Arial" pitchFamily="34" charset="0"/>
            </a:endParaRPr>
          </a:p>
          <a:p>
            <a:r>
              <a:rPr lang="ja-JP" altLang="en-US" dirty="0" smtClean="0">
                <a:latin typeface="Arial" pitchFamily="34" charset="0"/>
              </a:rPr>
              <a:t>２．中でもおすすめのメニューの人気度</a:t>
            </a:r>
            <a:endParaRPr lang="en-US" altLang="ja-JP" dirty="0" smtClean="0">
              <a:latin typeface="Arial" pitchFamily="34" charset="0"/>
            </a:endParaRPr>
          </a:p>
          <a:p>
            <a:r>
              <a:rPr lang="ja-JP" altLang="en-US" dirty="0" smtClean="0">
                <a:latin typeface="Arial" pitchFamily="34" charset="0"/>
              </a:rPr>
              <a:t>３．各メニューの特色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53F731-D9AD-4A41-871F-F0FA67873603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131479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7788" y="739775"/>
            <a:ext cx="6578600" cy="3700463"/>
          </a:xfrm>
          <a:ln/>
        </p:spPr>
      </p:sp>
      <p:sp>
        <p:nvSpPr>
          <p:cNvPr id="2765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dirty="0" smtClean="0">
                <a:latin typeface="Arial" pitchFamily="34" charset="0"/>
              </a:rPr>
              <a:t>ここでは、友達</a:t>
            </a:r>
            <a:r>
              <a:rPr lang="en-US" altLang="ja-JP" dirty="0" smtClean="0">
                <a:latin typeface="Arial" pitchFamily="34" charset="0"/>
              </a:rPr>
              <a:t>40</a:t>
            </a:r>
            <a:r>
              <a:rPr lang="ja-JP" altLang="en-US" dirty="0" smtClean="0">
                <a:latin typeface="Arial" pitchFamily="34" charset="0"/>
              </a:rPr>
              <a:t>人にきいたおすすめメニューの結果を発表する。</a:t>
            </a:r>
            <a:endParaRPr lang="en-US" altLang="ja-JP" dirty="0" smtClean="0">
              <a:latin typeface="Arial" pitchFamily="34" charset="0"/>
            </a:endParaRPr>
          </a:p>
          <a:p>
            <a:endParaRPr lang="en-US" altLang="ja-JP" dirty="0" smtClean="0">
              <a:latin typeface="Arial" pitchFamily="34" charset="0"/>
            </a:endParaRPr>
          </a:p>
          <a:p>
            <a:r>
              <a:rPr kumimoji="1" lang="ja-JP" altLang="en-US" sz="1200" kern="1200" dirty="0" smtClean="0">
                <a:solidFill>
                  <a:schemeClr val="tx1"/>
                </a:solidFill>
                <a:latin typeface="+mj-ea"/>
                <a:ea typeface="ＭＳ Ｐ明朝" pitchFamily="18" charset="-128"/>
                <a:cs typeface="+mn-cs"/>
              </a:rPr>
              <a:t>●流れ</a:t>
            </a:r>
            <a:endParaRPr kumimoji="1" lang="en-US" altLang="ja-JP" sz="1200" kern="1200" dirty="0" smtClean="0">
              <a:solidFill>
                <a:schemeClr val="tx1"/>
              </a:solidFill>
              <a:latin typeface="+mj-ea"/>
              <a:ea typeface="ＭＳ Ｐ明朝" pitchFamily="18" charset="-128"/>
              <a:cs typeface="+mn-cs"/>
            </a:endParaRPr>
          </a:p>
          <a:p>
            <a:r>
              <a:rPr lang="ja-JP" altLang="en-US" dirty="0" smtClean="0">
                <a:latin typeface="Arial" pitchFamily="34" charset="0"/>
              </a:rPr>
              <a:t>１．調査方法についてのエピソード</a:t>
            </a:r>
            <a:endParaRPr lang="en-US" altLang="ja-JP" dirty="0" smtClean="0">
              <a:latin typeface="Arial" pitchFamily="34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dirty="0" smtClean="0">
                <a:latin typeface="Arial" pitchFamily="34" charset="0"/>
              </a:rPr>
              <a:t>２．調査結果についての感想</a:t>
            </a:r>
            <a:endParaRPr lang="en-US" altLang="ja-JP" dirty="0" smtClean="0">
              <a:latin typeface="Arial" pitchFamily="34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ja-JP" altLang="en-US" dirty="0" smtClean="0">
              <a:latin typeface="Arial" pitchFamily="34" charset="0"/>
            </a:endParaRPr>
          </a:p>
          <a:p>
            <a:endParaRPr lang="ja-JP" altLang="en-US" dirty="0" smtClean="0">
              <a:latin typeface="Arial" pitchFamily="34" charset="0"/>
            </a:endParaRPr>
          </a:p>
          <a:p>
            <a:endParaRPr lang="ja-JP" altLang="en-US" dirty="0" smtClean="0">
              <a:latin typeface="Arial" pitchFamily="34" charset="0"/>
            </a:endParaRPr>
          </a:p>
        </p:txBody>
      </p:sp>
      <p:sp>
        <p:nvSpPr>
          <p:cNvPr id="2765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FA9D0D-38D3-4549-9E51-E9A4FFD62A9B}" type="slidenum">
              <a:rPr lang="en-US" altLang="ja-JP" smtClean="0">
                <a:solidFill>
                  <a:srgbClr val="000000"/>
                </a:solidFill>
                <a:latin typeface="Arial" pitchFamily="34" charset="0"/>
              </a:rPr>
              <a:pPr/>
              <a:t>4</a:t>
            </a:fld>
            <a:endParaRPr lang="en-US" altLang="ja-JP" smtClean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97350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77788" y="739775"/>
            <a:ext cx="6578600" cy="37004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これで「おすすめのお店」のプレゼンテーションを終了することを伝える。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注：忘れずにお礼の言葉を述べる。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53F731-D9AD-4A41-871F-F0FA67873603}" type="slidenum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651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45"/>
            <a:ext cx="103632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2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BA6DE-84EB-4E86-800B-AD5A544B608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C378C-EDC6-4A6F-8087-A62F202141C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575808" y="274658"/>
            <a:ext cx="2971801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60416" y="274658"/>
            <a:ext cx="8712201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38713-99D9-42F5-AF9A-0276204CB24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45"/>
            <a:ext cx="103632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2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BA6DE-84EB-4E86-800B-AD5A544B6082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7231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03B4D-385B-4E7E-BF45-E738D29B63FF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9361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18"/>
            <a:ext cx="103632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63084" y="2906722"/>
            <a:ext cx="103632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882" indent="0"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2pPr>
            <a:lvl3pPr marL="6857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650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4pPr>
            <a:lvl5pPr marL="1371532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5pPr>
            <a:lvl6pPr marL="1714414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6pPr>
            <a:lvl7pPr marL="2057299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7pPr>
            <a:lvl8pPr marL="2400180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8pPr>
            <a:lvl9pPr marL="2743062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88DE6-A229-47B8-BF50-7570B95BCE62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9205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60403" y="1600206"/>
            <a:ext cx="58420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1"/>
            </a:lvl4pPr>
            <a:lvl5pPr>
              <a:defRPr sz="1351"/>
            </a:lvl5pPr>
            <a:lvl6pPr>
              <a:defRPr sz="1351"/>
            </a:lvl6pPr>
            <a:lvl7pPr>
              <a:defRPr sz="1351"/>
            </a:lvl7pPr>
            <a:lvl8pPr>
              <a:defRPr sz="1351"/>
            </a:lvl8pPr>
            <a:lvl9pPr>
              <a:defRPr sz="135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705603" y="1600206"/>
            <a:ext cx="58420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1"/>
            </a:lvl4pPr>
            <a:lvl5pPr>
              <a:defRPr sz="1351"/>
            </a:lvl5pPr>
            <a:lvl6pPr>
              <a:defRPr sz="1351"/>
            </a:lvl6pPr>
            <a:lvl7pPr>
              <a:defRPr sz="1351"/>
            </a:lvl7pPr>
            <a:lvl8pPr>
              <a:defRPr sz="1351"/>
            </a:lvl8pPr>
            <a:lvl9pPr>
              <a:defRPr sz="135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5E128-3356-48CE-B793-88EC5C2C3C84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546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9604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2" indent="0">
              <a:buNone/>
              <a:defRPr sz="1500" b="1"/>
            </a:lvl2pPr>
            <a:lvl3pPr marL="685766" indent="0">
              <a:buNone/>
              <a:defRPr sz="1351" b="1"/>
            </a:lvl3pPr>
            <a:lvl4pPr marL="1028650" indent="0">
              <a:buNone/>
              <a:defRPr sz="1200" b="1"/>
            </a:lvl4pPr>
            <a:lvl5pPr marL="1371532" indent="0">
              <a:buNone/>
              <a:defRPr sz="1200" b="1"/>
            </a:lvl5pPr>
            <a:lvl6pPr marL="1714414" indent="0">
              <a:buNone/>
              <a:defRPr sz="1200" b="1"/>
            </a:lvl6pPr>
            <a:lvl7pPr marL="2057299" indent="0">
              <a:buNone/>
              <a:defRPr sz="1200" b="1"/>
            </a:lvl7pPr>
            <a:lvl8pPr marL="2400180" indent="0">
              <a:buNone/>
              <a:defRPr sz="1200" b="1"/>
            </a:lvl8pPr>
            <a:lvl9pPr marL="2743062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9604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1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193372" y="1535113"/>
            <a:ext cx="538903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2" indent="0">
              <a:buNone/>
              <a:defRPr sz="1500" b="1"/>
            </a:lvl2pPr>
            <a:lvl3pPr marL="685766" indent="0">
              <a:buNone/>
              <a:defRPr sz="1351" b="1"/>
            </a:lvl3pPr>
            <a:lvl4pPr marL="1028650" indent="0">
              <a:buNone/>
              <a:defRPr sz="1200" b="1"/>
            </a:lvl4pPr>
            <a:lvl5pPr marL="1371532" indent="0">
              <a:buNone/>
              <a:defRPr sz="1200" b="1"/>
            </a:lvl5pPr>
            <a:lvl6pPr marL="1714414" indent="0">
              <a:buNone/>
              <a:defRPr sz="1200" b="1"/>
            </a:lvl6pPr>
            <a:lvl7pPr marL="2057299" indent="0">
              <a:buNone/>
              <a:defRPr sz="1200" b="1"/>
            </a:lvl7pPr>
            <a:lvl8pPr marL="2400180" indent="0">
              <a:buNone/>
              <a:defRPr sz="1200" b="1"/>
            </a:lvl8pPr>
            <a:lvl9pPr marL="2743062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1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A6477-F871-42A1-AC9B-0D14F50B73A7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0290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71AFA-C71A-4F58-98A0-A75178189804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8507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FEC78-F8E2-4F90-B048-5C688A6FB51A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966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66744" y="273070"/>
            <a:ext cx="6815665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051"/>
            </a:lvl1pPr>
            <a:lvl2pPr marL="342882" indent="0">
              <a:buNone/>
              <a:defRPr sz="900"/>
            </a:lvl2pPr>
            <a:lvl3pPr marL="685766" indent="0">
              <a:buNone/>
              <a:defRPr sz="751"/>
            </a:lvl3pPr>
            <a:lvl4pPr marL="1028650" indent="0">
              <a:buNone/>
              <a:defRPr sz="675"/>
            </a:lvl4pPr>
            <a:lvl5pPr marL="1371532" indent="0">
              <a:buNone/>
              <a:defRPr sz="675"/>
            </a:lvl5pPr>
            <a:lvl6pPr marL="1714414" indent="0">
              <a:buNone/>
              <a:defRPr sz="675"/>
            </a:lvl6pPr>
            <a:lvl7pPr marL="2057299" indent="0">
              <a:buNone/>
              <a:defRPr sz="675"/>
            </a:lvl7pPr>
            <a:lvl8pPr marL="2400180" indent="0">
              <a:buNone/>
              <a:defRPr sz="675"/>
            </a:lvl8pPr>
            <a:lvl9pPr marL="2743062" indent="0">
              <a:buNone/>
              <a:defRPr sz="675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58678-0625-4841-9B3C-0EBC650F9B0A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03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03B4D-385B-4E7E-BF45-E738D29B63F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882" indent="0">
              <a:buNone/>
              <a:defRPr sz="2100"/>
            </a:lvl2pPr>
            <a:lvl3pPr marL="685766" indent="0">
              <a:buNone/>
              <a:defRPr sz="1800"/>
            </a:lvl3pPr>
            <a:lvl4pPr marL="1028650" indent="0">
              <a:buNone/>
              <a:defRPr sz="1500"/>
            </a:lvl4pPr>
            <a:lvl5pPr marL="1371532" indent="0">
              <a:buNone/>
              <a:defRPr sz="1500"/>
            </a:lvl5pPr>
            <a:lvl6pPr marL="1714414" indent="0">
              <a:buNone/>
              <a:defRPr sz="1500"/>
            </a:lvl6pPr>
            <a:lvl7pPr marL="2057299" indent="0">
              <a:buNone/>
              <a:defRPr sz="1500"/>
            </a:lvl7pPr>
            <a:lvl8pPr marL="2400180" indent="0">
              <a:buNone/>
              <a:defRPr sz="1500"/>
            </a:lvl8pPr>
            <a:lvl9pPr marL="2743062" indent="0">
              <a:buNone/>
              <a:defRPr sz="15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051"/>
            </a:lvl1pPr>
            <a:lvl2pPr marL="342882" indent="0">
              <a:buNone/>
              <a:defRPr sz="900"/>
            </a:lvl2pPr>
            <a:lvl3pPr marL="685766" indent="0">
              <a:buNone/>
              <a:defRPr sz="751"/>
            </a:lvl3pPr>
            <a:lvl4pPr marL="1028650" indent="0">
              <a:buNone/>
              <a:defRPr sz="675"/>
            </a:lvl4pPr>
            <a:lvl5pPr marL="1371532" indent="0">
              <a:buNone/>
              <a:defRPr sz="675"/>
            </a:lvl5pPr>
            <a:lvl6pPr marL="1714414" indent="0">
              <a:buNone/>
              <a:defRPr sz="675"/>
            </a:lvl6pPr>
            <a:lvl7pPr marL="2057299" indent="0">
              <a:buNone/>
              <a:defRPr sz="675"/>
            </a:lvl7pPr>
            <a:lvl8pPr marL="2400180" indent="0">
              <a:buNone/>
              <a:defRPr sz="675"/>
            </a:lvl8pPr>
            <a:lvl9pPr marL="2743062" indent="0">
              <a:buNone/>
              <a:defRPr sz="675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25D34-C0BE-470B-AE3C-1284370B32A4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1965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C378C-EDC6-4A6F-8087-A62F202141CB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6618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575808" y="274658"/>
            <a:ext cx="2971801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60416" y="274658"/>
            <a:ext cx="8712201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38713-99D9-42F5-AF9A-0276204CB243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4758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7828"/>
            <a:ext cx="10972800" cy="11398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609609" y="1600206"/>
            <a:ext cx="5392615" cy="453072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189794" y="1600206"/>
            <a:ext cx="5392615" cy="453072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09600" y="6243638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737600" y="6243638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8C3335-9215-48FD-A9CF-0EF52BE0B402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5753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6" y="1380076"/>
            <a:ext cx="8574623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80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3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5" y="5883283"/>
            <a:ext cx="4324044" cy="365125"/>
          </a:xfrm>
        </p:spPr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6BA6DE-84EB-4E86-800B-AD5A544B6082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302352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62" y="5867139"/>
            <a:ext cx="551167" cy="365125"/>
          </a:xfrm>
        </p:spPr>
        <p:txBody>
          <a:bodyPr/>
          <a:lstStyle/>
          <a:p>
            <a:pPr>
              <a:defRPr/>
            </a:pPr>
            <a:fld id="{D3003B4D-385B-4E7E-BF45-E738D29B63FF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5413365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81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9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1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9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32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788DE6-A229-47B8-BF50-7570B95BCE62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919141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7" y="685808"/>
            <a:ext cx="10018713" cy="175259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8" y="2667007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B5E128-3356-48CE-B793-88EC5C2C3C84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351778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93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FA6477-F871-42A1-AC9B-0D14F50B73A7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7463378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871AFA-C71A-4F58-98A0-A75178189804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62198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18"/>
            <a:ext cx="103632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63084" y="2906722"/>
            <a:ext cx="103632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882" indent="0"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2pPr>
            <a:lvl3pPr marL="6857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650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4pPr>
            <a:lvl5pPr marL="1371532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5pPr>
            <a:lvl6pPr marL="1714414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6pPr>
            <a:lvl7pPr marL="2057299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7pPr>
            <a:lvl8pPr marL="2400180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8pPr>
            <a:lvl9pPr marL="2743062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88DE6-A229-47B8-BF50-7570B95BCE6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FFEC78-F8E2-4F90-B048-5C688A6FB51A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939830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7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8" y="685807"/>
            <a:ext cx="6240991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7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167" indent="0">
              <a:buNone/>
              <a:defRPr sz="1200"/>
            </a:lvl2pPr>
            <a:lvl3pPr marL="914332" indent="0">
              <a:buNone/>
              <a:defRPr sz="1000"/>
            </a:lvl3pPr>
            <a:lvl4pPr marL="1371498" indent="0">
              <a:buNone/>
              <a:defRPr sz="900"/>
            </a:lvl4pPr>
            <a:lvl5pPr marL="1828664" indent="0">
              <a:buNone/>
              <a:defRPr sz="900"/>
            </a:lvl5pPr>
            <a:lvl6pPr marL="2285830" indent="0">
              <a:buNone/>
              <a:defRPr sz="900"/>
            </a:lvl6pPr>
            <a:lvl7pPr marL="2742994" indent="0">
              <a:buNone/>
              <a:defRPr sz="900"/>
            </a:lvl7pPr>
            <a:lvl8pPr marL="3200160" indent="0">
              <a:buNone/>
              <a:defRPr sz="900"/>
            </a:lvl8pPr>
            <a:lvl9pPr marL="3657327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553905-C250-42B9-8E90-19922A787BF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449633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9" y="1752599"/>
            <a:ext cx="542615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6" y="914400"/>
            <a:ext cx="3280975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67" indent="0">
              <a:buNone/>
              <a:defRPr sz="1600"/>
            </a:lvl2pPr>
            <a:lvl3pPr marL="914332" indent="0">
              <a:buNone/>
              <a:defRPr sz="1600"/>
            </a:lvl3pPr>
            <a:lvl4pPr marL="1371498" indent="0">
              <a:buNone/>
              <a:defRPr sz="1600"/>
            </a:lvl4pPr>
            <a:lvl5pPr marL="1828664" indent="0">
              <a:buNone/>
              <a:defRPr sz="1600"/>
            </a:lvl5pPr>
            <a:lvl6pPr marL="2285830" indent="0">
              <a:buNone/>
              <a:defRPr sz="1600"/>
            </a:lvl6pPr>
            <a:lvl7pPr marL="2742994" indent="0">
              <a:buNone/>
              <a:defRPr sz="1600"/>
            </a:lvl7pPr>
            <a:lvl8pPr marL="3200160" indent="0">
              <a:buNone/>
              <a:defRPr sz="1600"/>
            </a:lvl8pPr>
            <a:lvl9pPr marL="3657327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9" y="3124199"/>
            <a:ext cx="542615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167" indent="0">
              <a:buNone/>
              <a:defRPr sz="1200"/>
            </a:lvl2pPr>
            <a:lvl3pPr marL="914332" indent="0">
              <a:buNone/>
              <a:defRPr sz="1000"/>
            </a:lvl3pPr>
            <a:lvl4pPr marL="1371498" indent="0">
              <a:buNone/>
              <a:defRPr sz="900"/>
            </a:lvl4pPr>
            <a:lvl5pPr marL="1828664" indent="0">
              <a:buNone/>
              <a:defRPr sz="900"/>
            </a:lvl5pPr>
            <a:lvl6pPr marL="2285830" indent="0">
              <a:buNone/>
              <a:defRPr sz="900"/>
            </a:lvl6pPr>
            <a:lvl7pPr marL="2742994" indent="0">
              <a:buNone/>
              <a:defRPr sz="900"/>
            </a:lvl7pPr>
            <a:lvl8pPr marL="3200160" indent="0">
              <a:buNone/>
              <a:defRPr sz="900"/>
            </a:lvl8pPr>
            <a:lvl9pPr marL="3657327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525D34-C0BE-470B-AE3C-1284370B32A4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3013901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7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67" indent="0">
              <a:buNone/>
              <a:defRPr sz="1600"/>
            </a:lvl2pPr>
            <a:lvl3pPr marL="914332" indent="0">
              <a:buNone/>
              <a:defRPr sz="1600"/>
            </a:lvl3pPr>
            <a:lvl4pPr marL="1371498" indent="0">
              <a:buNone/>
              <a:defRPr sz="1600"/>
            </a:lvl4pPr>
            <a:lvl5pPr marL="1828664" indent="0">
              <a:buNone/>
              <a:defRPr sz="1600"/>
            </a:lvl5pPr>
            <a:lvl6pPr marL="2285830" indent="0">
              <a:buNone/>
              <a:defRPr sz="1600"/>
            </a:lvl6pPr>
            <a:lvl7pPr marL="2742994" indent="0">
              <a:buNone/>
              <a:defRPr sz="1600"/>
            </a:lvl7pPr>
            <a:lvl8pPr marL="3200160" indent="0">
              <a:buNone/>
              <a:defRPr sz="1600"/>
            </a:lvl8pPr>
            <a:lvl9pPr marL="3657327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7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167" indent="0">
              <a:buNone/>
              <a:defRPr sz="1200"/>
            </a:lvl2pPr>
            <a:lvl3pPr marL="914332" indent="0">
              <a:buNone/>
              <a:defRPr sz="1000"/>
            </a:lvl3pPr>
            <a:lvl4pPr marL="1371498" indent="0">
              <a:buNone/>
              <a:defRPr sz="900"/>
            </a:lvl4pPr>
            <a:lvl5pPr marL="1828664" indent="0">
              <a:buNone/>
              <a:defRPr sz="900"/>
            </a:lvl5pPr>
            <a:lvl6pPr marL="2285830" indent="0">
              <a:buNone/>
              <a:defRPr sz="900"/>
            </a:lvl6pPr>
            <a:lvl7pPr marL="2742994" indent="0">
              <a:buNone/>
              <a:defRPr sz="900"/>
            </a:lvl7pPr>
            <a:lvl8pPr marL="3200160" indent="0">
              <a:buNone/>
              <a:defRPr sz="900"/>
            </a:lvl8pPr>
            <a:lvl9pPr marL="3657327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553905-C250-42B9-8E90-19922A787BF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7797861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8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7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1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9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32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553905-C250-42B9-8E90-19922A787BF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280760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5" y="685801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7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167" indent="0">
              <a:buFontTx/>
              <a:buNone/>
              <a:defRPr/>
            </a:lvl2pPr>
            <a:lvl3pPr marL="914332" indent="0">
              <a:buFontTx/>
              <a:buNone/>
              <a:defRPr/>
            </a:lvl3pPr>
            <a:lvl4pPr marL="1371498" indent="0">
              <a:buFontTx/>
              <a:buNone/>
              <a:defRPr/>
            </a:lvl4pPr>
            <a:lvl5pPr marL="1828664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7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1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9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32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553905-C250-42B9-8E90-19922A787BF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6087423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7" y="4777381"/>
            <a:ext cx="1001871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1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9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32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553905-C250-42B9-8E90-19922A787BF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8835343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5" y="685801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8" y="3886200"/>
            <a:ext cx="10018711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7" y="4775200"/>
            <a:ext cx="10018711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1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9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32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553905-C250-42B9-8E90-19922A787BF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2334972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7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7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7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1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9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32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553905-C250-42B9-8E90-19922A787BF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338878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553905-C250-42B9-8E90-19922A787BF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21254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60403" y="1600206"/>
            <a:ext cx="58420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1"/>
            </a:lvl4pPr>
            <a:lvl5pPr>
              <a:defRPr sz="1351"/>
            </a:lvl5pPr>
            <a:lvl6pPr>
              <a:defRPr sz="1351"/>
            </a:lvl6pPr>
            <a:lvl7pPr>
              <a:defRPr sz="1351"/>
            </a:lvl7pPr>
            <a:lvl8pPr>
              <a:defRPr sz="1351"/>
            </a:lvl8pPr>
            <a:lvl9pPr>
              <a:defRPr sz="135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705603" y="1600206"/>
            <a:ext cx="58420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1"/>
            </a:lvl4pPr>
            <a:lvl5pPr>
              <a:defRPr sz="1351"/>
            </a:lvl5pPr>
            <a:lvl6pPr>
              <a:defRPr sz="1351"/>
            </a:lvl6pPr>
            <a:lvl7pPr>
              <a:defRPr sz="1351"/>
            </a:lvl7pPr>
            <a:lvl8pPr>
              <a:defRPr sz="1351"/>
            </a:lvl8pPr>
            <a:lvl9pPr>
              <a:defRPr sz="135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5E128-3356-48CE-B793-88EC5C2C3C8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61" y="685800"/>
            <a:ext cx="1770369" cy="51054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7" y="685800"/>
            <a:ext cx="8019743" cy="510540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553905-C250-42B9-8E90-19922A787BF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2256631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1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21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167" indent="0" algn="ctr">
              <a:buNone/>
              <a:defRPr sz="2400"/>
            </a:lvl2pPr>
            <a:lvl3pPr marL="914332" indent="0" algn="ctr">
              <a:buNone/>
              <a:defRPr sz="2400"/>
            </a:lvl3pPr>
            <a:lvl4pPr marL="1371498" indent="0" algn="ctr">
              <a:buNone/>
              <a:defRPr sz="2000"/>
            </a:lvl4pPr>
            <a:lvl5pPr marL="1828664" indent="0" algn="ctr">
              <a:buNone/>
              <a:defRPr sz="2000"/>
            </a:lvl5pPr>
            <a:lvl6pPr marL="2285830" indent="0" algn="ctr">
              <a:buNone/>
              <a:defRPr sz="2000"/>
            </a:lvl6pPr>
            <a:lvl7pPr marL="2742994" indent="0" algn="ctr">
              <a:buNone/>
              <a:defRPr sz="2000"/>
            </a:lvl7pPr>
            <a:lvl8pPr marL="3200160" indent="0" algn="ctr">
              <a:buNone/>
              <a:defRPr sz="2000"/>
            </a:lvl8pPr>
            <a:lvl9pPr marL="3657327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7DF0DA-234F-43B4-84A4-8E995EA0505D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709974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A837DA-8091-46ED-A763-7C004D45795E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1993367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1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21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1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9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32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CC90E2-B2AF-4DCF-9285-E689A4F864DB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834412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7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BFAE8-6A53-4D95-98B6-5616AA4ABB7E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7157057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7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167" indent="0">
              <a:buNone/>
              <a:defRPr sz="2000" b="1"/>
            </a:lvl2pPr>
            <a:lvl3pPr marL="914332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30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7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9BC1C6-0CDC-4F02-9C8E-D65F3D558C7B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9947837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208BD1-0BF3-4A6F-84A2-58956AD3AEBF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6119914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81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21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5FE191-E3B9-4514-AA21-BC5E4191B4C1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8053745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2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167" indent="0">
              <a:buNone/>
              <a:defRPr sz="1200"/>
            </a:lvl2pPr>
            <a:lvl3pPr marL="914332" indent="0">
              <a:buNone/>
              <a:defRPr sz="1000"/>
            </a:lvl3pPr>
            <a:lvl4pPr marL="1371498" indent="0">
              <a:buNone/>
              <a:defRPr sz="900"/>
            </a:lvl4pPr>
            <a:lvl5pPr marL="1828664" indent="0">
              <a:buNone/>
              <a:defRPr sz="900"/>
            </a:lvl5pPr>
            <a:lvl6pPr marL="2285830" indent="0">
              <a:buNone/>
              <a:defRPr sz="900"/>
            </a:lvl6pPr>
            <a:lvl7pPr marL="2742994" indent="0">
              <a:buNone/>
              <a:defRPr sz="900"/>
            </a:lvl7pPr>
            <a:lvl8pPr marL="3200160" indent="0">
              <a:buNone/>
              <a:defRPr sz="900"/>
            </a:lvl8pPr>
            <a:lvl9pPr marL="3657327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7" y="6459793"/>
            <a:ext cx="2618511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93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AB40F3F-B0D1-4117-9340-425A5EB1E093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1153871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21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167" indent="0">
              <a:buNone/>
              <a:defRPr sz="2800"/>
            </a:lvl2pPr>
            <a:lvl3pPr marL="914332" indent="0">
              <a:buNone/>
              <a:defRPr sz="2400"/>
            </a:lvl3pPr>
            <a:lvl4pPr marL="1371498" indent="0">
              <a:buNone/>
              <a:defRPr sz="2000"/>
            </a:lvl4pPr>
            <a:lvl5pPr marL="1828664" indent="0">
              <a:buNone/>
              <a:defRPr sz="2000"/>
            </a:lvl5pPr>
            <a:lvl6pPr marL="2285830" indent="0">
              <a:buNone/>
              <a:defRPr sz="2000"/>
            </a:lvl6pPr>
            <a:lvl7pPr marL="2742994" indent="0">
              <a:buNone/>
              <a:defRPr sz="2000"/>
            </a:lvl7pPr>
            <a:lvl8pPr marL="3200160" indent="0">
              <a:buNone/>
              <a:defRPr sz="2000"/>
            </a:lvl8pPr>
            <a:lvl9pPr marL="3657327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167" indent="0">
              <a:buNone/>
              <a:defRPr sz="1200"/>
            </a:lvl2pPr>
            <a:lvl3pPr marL="914332" indent="0">
              <a:buNone/>
              <a:defRPr sz="1000"/>
            </a:lvl3pPr>
            <a:lvl4pPr marL="1371498" indent="0">
              <a:buNone/>
              <a:defRPr sz="900"/>
            </a:lvl4pPr>
            <a:lvl5pPr marL="1828664" indent="0">
              <a:buNone/>
              <a:defRPr sz="900"/>
            </a:lvl5pPr>
            <a:lvl6pPr marL="2285830" indent="0">
              <a:buNone/>
              <a:defRPr sz="900"/>
            </a:lvl6pPr>
            <a:lvl7pPr marL="2742994" indent="0">
              <a:buNone/>
              <a:defRPr sz="900"/>
            </a:lvl7pPr>
            <a:lvl8pPr marL="3200160" indent="0">
              <a:buNone/>
              <a:defRPr sz="900"/>
            </a:lvl8pPr>
            <a:lvl9pPr marL="3657327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B9DC03-A1F4-46D4-888D-E6DB8F46F32F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99393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9604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2" indent="0">
              <a:buNone/>
              <a:defRPr sz="1500" b="1"/>
            </a:lvl2pPr>
            <a:lvl3pPr marL="685766" indent="0">
              <a:buNone/>
              <a:defRPr sz="1351" b="1"/>
            </a:lvl3pPr>
            <a:lvl4pPr marL="1028650" indent="0">
              <a:buNone/>
              <a:defRPr sz="1200" b="1"/>
            </a:lvl4pPr>
            <a:lvl5pPr marL="1371532" indent="0">
              <a:buNone/>
              <a:defRPr sz="1200" b="1"/>
            </a:lvl5pPr>
            <a:lvl6pPr marL="1714414" indent="0">
              <a:buNone/>
              <a:defRPr sz="1200" b="1"/>
            </a:lvl6pPr>
            <a:lvl7pPr marL="2057299" indent="0">
              <a:buNone/>
              <a:defRPr sz="1200" b="1"/>
            </a:lvl7pPr>
            <a:lvl8pPr marL="2400180" indent="0">
              <a:buNone/>
              <a:defRPr sz="1200" b="1"/>
            </a:lvl8pPr>
            <a:lvl9pPr marL="2743062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9604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1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193372" y="1535113"/>
            <a:ext cx="538903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2" indent="0">
              <a:buNone/>
              <a:defRPr sz="1500" b="1"/>
            </a:lvl2pPr>
            <a:lvl3pPr marL="685766" indent="0">
              <a:buNone/>
              <a:defRPr sz="1351" b="1"/>
            </a:lvl3pPr>
            <a:lvl4pPr marL="1028650" indent="0">
              <a:buNone/>
              <a:defRPr sz="1200" b="1"/>
            </a:lvl4pPr>
            <a:lvl5pPr marL="1371532" indent="0">
              <a:buNone/>
              <a:defRPr sz="1200" b="1"/>
            </a:lvl5pPr>
            <a:lvl6pPr marL="1714414" indent="0">
              <a:buNone/>
              <a:defRPr sz="1200" b="1"/>
            </a:lvl6pPr>
            <a:lvl7pPr marL="2057299" indent="0">
              <a:buNone/>
              <a:defRPr sz="1200" b="1"/>
            </a:lvl7pPr>
            <a:lvl8pPr marL="2400180" indent="0">
              <a:buNone/>
              <a:defRPr sz="1200" b="1"/>
            </a:lvl8pPr>
            <a:lvl9pPr marL="2743062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1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A6477-F871-42A1-AC9B-0D14F50B73A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B40F3F-B0D1-4117-9340-425A5EB1E093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2117362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1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21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414786"/>
            <a:ext cx="2628900" cy="575742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3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B40F3F-B0D1-4117-9340-425A5EB1E093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90413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71AFA-C71A-4F58-98A0-A7517818980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FEC78-F8E2-4F90-B048-5C688A6FB51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66744" y="273070"/>
            <a:ext cx="6815665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051"/>
            </a:lvl1pPr>
            <a:lvl2pPr marL="342882" indent="0">
              <a:buNone/>
              <a:defRPr sz="900"/>
            </a:lvl2pPr>
            <a:lvl3pPr marL="685766" indent="0">
              <a:buNone/>
              <a:defRPr sz="751"/>
            </a:lvl3pPr>
            <a:lvl4pPr marL="1028650" indent="0">
              <a:buNone/>
              <a:defRPr sz="675"/>
            </a:lvl4pPr>
            <a:lvl5pPr marL="1371532" indent="0">
              <a:buNone/>
              <a:defRPr sz="675"/>
            </a:lvl5pPr>
            <a:lvl6pPr marL="1714414" indent="0">
              <a:buNone/>
              <a:defRPr sz="675"/>
            </a:lvl6pPr>
            <a:lvl7pPr marL="2057299" indent="0">
              <a:buNone/>
              <a:defRPr sz="675"/>
            </a:lvl7pPr>
            <a:lvl8pPr marL="2400180" indent="0">
              <a:buNone/>
              <a:defRPr sz="675"/>
            </a:lvl8pPr>
            <a:lvl9pPr marL="2743062" indent="0">
              <a:buNone/>
              <a:defRPr sz="675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58678-0625-4841-9B3C-0EBC650F9B0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882" indent="0">
              <a:buNone/>
              <a:defRPr sz="2100"/>
            </a:lvl2pPr>
            <a:lvl3pPr marL="685766" indent="0">
              <a:buNone/>
              <a:defRPr sz="1800"/>
            </a:lvl3pPr>
            <a:lvl4pPr marL="1028650" indent="0">
              <a:buNone/>
              <a:defRPr sz="1500"/>
            </a:lvl4pPr>
            <a:lvl5pPr marL="1371532" indent="0">
              <a:buNone/>
              <a:defRPr sz="1500"/>
            </a:lvl5pPr>
            <a:lvl6pPr marL="1714414" indent="0">
              <a:buNone/>
              <a:defRPr sz="1500"/>
            </a:lvl6pPr>
            <a:lvl7pPr marL="2057299" indent="0">
              <a:buNone/>
              <a:defRPr sz="1500"/>
            </a:lvl7pPr>
            <a:lvl8pPr marL="2400180" indent="0">
              <a:buNone/>
              <a:defRPr sz="1500"/>
            </a:lvl8pPr>
            <a:lvl9pPr marL="2743062" indent="0">
              <a:buNone/>
              <a:defRPr sz="15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051"/>
            </a:lvl1pPr>
            <a:lvl2pPr marL="342882" indent="0">
              <a:buNone/>
              <a:defRPr sz="900"/>
            </a:lvl2pPr>
            <a:lvl3pPr marL="685766" indent="0">
              <a:buNone/>
              <a:defRPr sz="751"/>
            </a:lvl3pPr>
            <a:lvl4pPr marL="1028650" indent="0">
              <a:buNone/>
              <a:defRPr sz="675"/>
            </a:lvl4pPr>
            <a:lvl5pPr marL="1371532" indent="0">
              <a:buNone/>
              <a:defRPr sz="675"/>
            </a:lvl5pPr>
            <a:lvl6pPr marL="1714414" indent="0">
              <a:buNone/>
              <a:defRPr sz="675"/>
            </a:lvl6pPr>
            <a:lvl7pPr marL="2057299" indent="0">
              <a:buNone/>
              <a:defRPr sz="675"/>
            </a:lvl7pPr>
            <a:lvl8pPr marL="2400180" indent="0">
              <a:buNone/>
              <a:defRPr sz="675"/>
            </a:lvl8pPr>
            <a:lvl9pPr marL="2743062" indent="0">
              <a:buNone/>
              <a:defRPr sz="675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25D34-C0BE-470B-AE3C-1284370B32A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25.xml"/><Relationship Id="rId16" Type="http://schemas.openxmlformats.org/officeDocument/2006/relationships/slideLayout" Target="../slideLayouts/slideLayout39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3075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609600" y="1600206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609600" y="635636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4165600" y="635636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737600" y="635636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C553905-C250-42B9-8E90-19922A787BF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5" r:id="rId1"/>
    <p:sldLayoutId id="2147484206" r:id="rId2"/>
    <p:sldLayoutId id="2147484207" r:id="rId3"/>
    <p:sldLayoutId id="2147484208" r:id="rId4"/>
    <p:sldLayoutId id="2147484209" r:id="rId5"/>
    <p:sldLayoutId id="2147484210" r:id="rId6"/>
    <p:sldLayoutId id="2147484211" r:id="rId7"/>
    <p:sldLayoutId id="2147484212" r:id="rId8"/>
    <p:sldLayoutId id="2147484213" r:id="rId9"/>
    <p:sldLayoutId id="2147484214" r:id="rId10"/>
    <p:sldLayoutId id="214748421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42882" algn="ctr" rtl="0" fontAlgn="base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85766" algn="ctr" rtl="0" fontAlgn="base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028650" algn="ctr" rtl="0" fontAlgn="base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71532" algn="ctr" rtl="0" fontAlgn="base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257162" indent="-25716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85" indent="-214303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08" indent="-17144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91" indent="-17144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73" indent="-17144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57" indent="-171442" algn="l" defTabSz="685766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9" indent="-171442" algn="l" defTabSz="685766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22" indent="-171442" algn="l" defTabSz="685766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6" indent="-171442" algn="l" defTabSz="685766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766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882" algn="l" defTabSz="685766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685766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650" algn="l" defTabSz="685766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685766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4" algn="l" defTabSz="685766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9" algn="l" defTabSz="685766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685766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2" algn="l" defTabSz="685766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3075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609600" y="1600206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609600" y="635636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4165600" y="635636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737600" y="635636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C553905-C250-42B9-8E90-19922A787BF8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759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93" r:id="rId1"/>
    <p:sldLayoutId id="2147484594" r:id="rId2"/>
    <p:sldLayoutId id="2147484595" r:id="rId3"/>
    <p:sldLayoutId id="2147484596" r:id="rId4"/>
    <p:sldLayoutId id="2147484597" r:id="rId5"/>
    <p:sldLayoutId id="2147484598" r:id="rId6"/>
    <p:sldLayoutId id="2147484599" r:id="rId7"/>
    <p:sldLayoutId id="2147484600" r:id="rId8"/>
    <p:sldLayoutId id="2147484601" r:id="rId9"/>
    <p:sldLayoutId id="2147484602" r:id="rId10"/>
    <p:sldLayoutId id="2147484603" r:id="rId11"/>
    <p:sldLayoutId id="214748460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42882" algn="ctr" rtl="0" fontAlgn="base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85766" algn="ctr" rtl="0" fontAlgn="base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028650" algn="ctr" rtl="0" fontAlgn="base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71532" algn="ctr" rtl="0" fontAlgn="base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257162" indent="-25716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85" indent="-214303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08" indent="-17144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91" indent="-17144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73" indent="-17144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57" indent="-171442" algn="l" defTabSz="685766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9" indent="-171442" algn="l" defTabSz="685766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22" indent="-171442" algn="l" defTabSz="685766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6" indent="-171442" algn="l" defTabSz="685766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766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882" algn="l" defTabSz="685766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685766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650" algn="l" defTabSz="685766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685766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4" algn="l" defTabSz="685766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9" algn="l" defTabSz="685766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685766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2" algn="l" defTabSz="685766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3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7" y="685808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6" y="2667007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83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85" y="5883283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62" y="5883283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6C553905-C250-42B9-8E90-19922A787BF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70247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66" r:id="rId1"/>
    <p:sldLayoutId id="2147484667" r:id="rId2"/>
    <p:sldLayoutId id="2147484668" r:id="rId3"/>
    <p:sldLayoutId id="2147484669" r:id="rId4"/>
    <p:sldLayoutId id="2147484670" r:id="rId5"/>
    <p:sldLayoutId id="2147484671" r:id="rId6"/>
    <p:sldLayoutId id="2147484672" r:id="rId7"/>
    <p:sldLayoutId id="2147484673" r:id="rId8"/>
    <p:sldLayoutId id="2147484674" r:id="rId9"/>
    <p:sldLayoutId id="2147484675" r:id="rId10"/>
    <p:sldLayoutId id="2147484676" r:id="rId11"/>
    <p:sldLayoutId id="2147484677" r:id="rId12"/>
    <p:sldLayoutId id="2147484678" r:id="rId13"/>
    <p:sldLayoutId id="2147484679" r:id="rId14"/>
    <p:sldLayoutId id="2147484680" r:id="rId15"/>
    <p:sldLayoutId id="2147484681" r:id="rId16"/>
    <p:sldLayoutId id="2147484682" r:id="rId17"/>
  </p:sldLayoutIdLst>
  <p:txStyles>
    <p:titleStyle>
      <a:lvl1pPr algn="ctr" defTabSz="457167" rtl="0" eaLnBrk="1" latinLnBrk="0" hangingPunct="1">
        <a:spcBef>
          <a:spcPct val="0"/>
        </a:spcBef>
        <a:buNone/>
        <a:defRPr kumimoji="1"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30" indent="-285730" algn="l" defTabSz="457167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895" indent="-285730" algn="l" defTabSz="457167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061" indent="-285730" algn="l" defTabSz="457167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2935" indent="-171438" algn="l" defTabSz="457167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101" indent="-171438" algn="l" defTabSz="457167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412" indent="-228584" algn="l" defTabSz="457167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578" indent="-228584" algn="l" defTabSz="457167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8744" indent="-228584" algn="l" defTabSz="457167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5910" indent="-228584" algn="l" defTabSz="457167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7" algn="l" defTabSz="45716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2" algn="l" defTabSz="45716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defTabSz="45716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defTabSz="45716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30" algn="l" defTabSz="45716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4" algn="l" defTabSz="45716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defTabSz="45716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7" algn="l" defTabSz="45716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5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7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6" y="6459793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7" y="6459793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64" y="6459793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C553905-C250-42B9-8E90-19922A787BF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5261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84" r:id="rId1"/>
    <p:sldLayoutId id="2147484685" r:id="rId2"/>
    <p:sldLayoutId id="2147484686" r:id="rId3"/>
    <p:sldLayoutId id="2147484687" r:id="rId4"/>
    <p:sldLayoutId id="2147484688" r:id="rId5"/>
    <p:sldLayoutId id="2147484689" r:id="rId6"/>
    <p:sldLayoutId id="2147484690" r:id="rId7"/>
    <p:sldLayoutId id="2147484691" r:id="rId8"/>
    <p:sldLayoutId id="2147484692" r:id="rId9"/>
    <p:sldLayoutId id="2147484693" r:id="rId10"/>
    <p:sldLayoutId id="2147484694" r:id="rId11"/>
  </p:sldLayoutIdLst>
  <p:txStyles>
    <p:titleStyle>
      <a:lvl1pPr algn="l" defTabSz="914332" rtl="0" eaLnBrk="1" latinLnBrk="0" hangingPunct="1">
        <a:lnSpc>
          <a:spcPct val="85000"/>
        </a:lnSpc>
        <a:spcBef>
          <a:spcPct val="0"/>
        </a:spcBef>
        <a:buNone/>
        <a:defRPr kumimoji="1" sz="4800" kern="1200" spc="-51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34" indent="-91434" algn="l" defTabSz="914332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20" indent="-182866" algn="l" defTabSz="914332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886" indent="-182866" algn="l" defTabSz="914332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752" indent="-182866" algn="l" defTabSz="914332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19" indent="-182866" algn="l" defTabSz="914332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099919" indent="-228584" algn="l" defTabSz="914332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299904" indent="-228584" algn="l" defTabSz="914332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499888" indent="-228584" algn="l" defTabSz="914332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699874" indent="-228584" algn="l" defTabSz="914332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3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7" algn="l" defTabSz="91433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2" algn="l" defTabSz="91433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defTabSz="91433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defTabSz="91433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30" algn="l" defTabSz="91433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4" algn="l" defTabSz="91433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defTabSz="91433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7" algn="l" defTabSz="914332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ID"/><Relationship Id="rId1" Type="http://schemas.microsoft.com/office/2007/relationships/media" Target="../media/media1.MID"/><Relationship Id="rId6" Type="http://schemas.openxmlformats.org/officeDocument/2006/relationships/image" Target="../media/image6.png"/><Relationship Id="rId5" Type="http://schemas.openxmlformats.org/officeDocument/2006/relationships/image" Target="../media/image5.WMF"/><Relationship Id="rId4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928409" y="27263"/>
            <a:ext cx="8574623" cy="1713859"/>
          </a:xfrm>
        </p:spPr>
        <p:txBody>
          <a:bodyPr/>
          <a:lstStyle/>
          <a:p>
            <a:r>
              <a:rPr lang="ja-JP" altLang="en-US" sz="54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おすすめのお店</a:t>
            </a:r>
            <a:r>
              <a:rPr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を紹介します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970760" y="2592891"/>
            <a:ext cx="7532271" cy="3230324"/>
          </a:xfrm>
        </p:spPr>
        <p:txBody>
          <a:bodyPr>
            <a:normAutofit fontScale="92500" lnSpcReduction="10000"/>
          </a:bodyPr>
          <a:lstStyle/>
          <a:p>
            <a:pPr lvl="0">
              <a:buClr>
                <a:srgbClr val="30ACEC">
                  <a:lumMod val="75000"/>
                </a:srgbClr>
              </a:buClr>
            </a:pPr>
            <a:r>
              <a:rPr lang="ja-JP" altLang="en-US" sz="4300" b="1" dirty="0">
                <a:solidFill>
                  <a:prstClr val="black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それは３丁目にある</a:t>
            </a:r>
            <a:endParaRPr lang="en-US" altLang="ja-JP" sz="4300" b="1" dirty="0">
              <a:solidFill>
                <a:prstClr val="black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 lvl="0">
              <a:buClr>
                <a:srgbClr val="30ACEC">
                  <a:lumMod val="75000"/>
                </a:srgbClr>
              </a:buClr>
            </a:pPr>
            <a:r>
              <a:rPr lang="ja-JP" altLang="en-US" sz="8600" dirty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喫茶 「スーケン」</a:t>
            </a:r>
            <a:endParaRPr lang="en-US" altLang="ja-JP" sz="8600" dirty="0">
              <a:solidFill>
                <a:srgbClr val="FF0000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  <a:p>
            <a:pPr lvl="0">
              <a:buClr>
                <a:srgbClr val="30ACEC">
                  <a:lumMod val="75000"/>
                </a:srgbClr>
              </a:buClr>
            </a:pPr>
            <a:r>
              <a:rPr lang="ja-JP" altLang="en-US" sz="65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</a:rPr>
              <a:t>です！</a:t>
            </a:r>
            <a:endParaRPr lang="en-US" altLang="ja-JP" sz="650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79976570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 rot="20340706">
            <a:off x="1251653" y="1244099"/>
            <a:ext cx="5307683" cy="1178719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ja-JP" altLang="en-US" sz="36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わたしが</a:t>
            </a:r>
            <a:r>
              <a:rPr lang="en-US" altLang="ja-JP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/>
            </a:r>
            <a:br>
              <a:rPr lang="en-US" altLang="ja-JP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喫茶「スーケン」</a:t>
            </a:r>
            <a:r>
              <a:rPr lang="en-US" altLang="ja-JP" sz="45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/>
            </a:r>
            <a:br>
              <a:rPr lang="en-US" altLang="ja-JP" sz="45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sz="36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を好きな理由は</a:t>
            </a: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08" t="12910" r="12987" b="5383"/>
          <a:stretch/>
        </p:blipFill>
        <p:spPr>
          <a:xfrm>
            <a:off x="5087888" y="2204868"/>
            <a:ext cx="2088232" cy="174332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正方形/長方形 3"/>
          <p:cNvSpPr/>
          <p:nvPr/>
        </p:nvSpPr>
        <p:spPr>
          <a:xfrm>
            <a:off x="2686932" y="4437114"/>
            <a:ext cx="7790263" cy="142346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68580" tIns="34291" rIns="68580" bIns="34291">
            <a:spAutoFit/>
          </a:bodyPr>
          <a:lstStyle/>
          <a:p>
            <a:r>
              <a:rPr lang="ja-JP" altLang="en-US" sz="4400" b="1" dirty="0">
                <a:ln w="6600">
                  <a:solidFill>
                    <a:srgbClr val="C0504D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rgbClr val="C0504D"/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マスターの鈴木さんが優しい！</a:t>
            </a:r>
            <a:endParaRPr lang="en-US" altLang="ja-JP" sz="4400" b="1" dirty="0">
              <a:ln w="6600">
                <a:solidFill>
                  <a:srgbClr val="C0504D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rgbClr val="C0504D"/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lang="ja-JP" altLang="en-US" sz="4400" b="1" dirty="0">
                <a:ln w="6600">
                  <a:solidFill>
                    <a:srgbClr val="C0504D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rgbClr val="C0504D"/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しかも読書家だよ！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8163" y="980735"/>
            <a:ext cx="2319871" cy="1213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508611"/>
      </p:ext>
    </p:extLst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sz="3200" dirty="0">
                <a:solidFill>
                  <a:srgbClr val="000000">
                    <a:lumMod val="75000"/>
                    <a:lumOff val="25000"/>
                  </a:srgbClr>
                </a:solidFill>
                <a:latin typeface="HGP明朝E" pitchFamily="18" charset="-128"/>
                <a:ea typeface="HGP明朝E" pitchFamily="18" charset="-128"/>
              </a:rPr>
              <a:t>喫茶「スーケン」 </a:t>
            </a:r>
            <a:r>
              <a:rPr lang="ja-JP" altLang="en-US" sz="5400" dirty="0">
                <a:solidFill>
                  <a:srgbClr val="E48312">
                    <a:lumMod val="50000"/>
                  </a:srgbClr>
                </a:solidFill>
                <a:latin typeface="HGP明朝E" pitchFamily="18" charset="-128"/>
                <a:ea typeface="HGP明朝E" pitchFamily="18" charset="-128"/>
              </a:rPr>
              <a:t>おすすめメニュー</a:t>
            </a:r>
            <a:endParaRPr kumimoji="1" lang="ja-JP" altLang="en-US" dirty="0"/>
          </a:p>
        </p:txBody>
      </p:sp>
      <p:sp>
        <p:nvSpPr>
          <p:cNvPr id="4" name="AutoShape 9"/>
          <p:cNvSpPr>
            <a:spLocks noChangeArrowheads="1"/>
          </p:cNvSpPr>
          <p:nvPr/>
        </p:nvSpPr>
        <p:spPr bwMode="auto">
          <a:xfrm>
            <a:off x="5591947" y="2060851"/>
            <a:ext cx="1325563" cy="792163"/>
          </a:xfrm>
          <a:prstGeom prst="downArrow">
            <a:avLst>
              <a:gd name="adj1" fmla="val 50000"/>
              <a:gd name="adj2" fmla="val 38421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en-US"/>
          </a:p>
        </p:txBody>
      </p:sp>
      <p:graphicFrame>
        <p:nvGraphicFramePr>
          <p:cNvPr id="6" name="コンテンツ プレースホルダー 7"/>
          <p:cNvGraphicFramePr>
            <a:graphicFrameLocks/>
          </p:cNvGraphicFramePr>
          <p:nvPr>
            <p:extLst/>
          </p:nvPr>
        </p:nvGraphicFramePr>
        <p:xfrm>
          <a:off x="1999941" y="3284984"/>
          <a:ext cx="8416551" cy="1737360"/>
        </p:xfrm>
        <a:graphic>
          <a:graphicData uri="http://schemas.openxmlformats.org/drawingml/2006/table">
            <a:tbl>
              <a:tblPr bandCol="1">
                <a:tableStyleId>{F5AB1C69-6EDB-4FF4-983F-18BD219EF322}</a:tableStyleId>
              </a:tblPr>
              <a:tblGrid>
                <a:gridCol w="2940479"/>
                <a:gridCol w="3861333"/>
                <a:gridCol w="1614739"/>
              </a:tblGrid>
              <a:tr h="579120"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あま～い</a:t>
                      </a:r>
                      <a:endParaRPr kumimoji="1" lang="ja-JP" altLang="en-US" sz="2400" dirty="0"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 smtClean="0">
                          <a:solidFill>
                            <a:srgbClr val="C00000"/>
                          </a:solidFill>
                        </a:rPr>
                        <a:t>アズキトースト！</a:t>
                      </a:r>
                      <a:endParaRPr kumimoji="1" lang="ja-JP" altLang="en-US" sz="3200" dirty="0">
                        <a:solidFill>
                          <a:srgbClr val="C00000"/>
                        </a:solidFill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dirty="0" smtClean="0"/>
                        <a:t>450</a:t>
                      </a:r>
                      <a:r>
                        <a:rPr kumimoji="1" lang="ja-JP" altLang="en-US" sz="2800" dirty="0" smtClean="0"/>
                        <a:t>円</a:t>
                      </a:r>
                      <a:endParaRPr kumimoji="1" lang="en-US" altLang="ja-JP" sz="2800" dirty="0" smtClean="0"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</a:tr>
              <a:tr h="579120"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ボリュームタップリ</a:t>
                      </a:r>
                      <a:endParaRPr kumimoji="1" lang="en-US" altLang="ja-JP" sz="2400" dirty="0" smtClean="0"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 smtClean="0">
                          <a:solidFill>
                            <a:srgbClr val="C00000"/>
                          </a:solidFill>
                        </a:rPr>
                        <a:t>ナポリタン！</a:t>
                      </a:r>
                      <a:endParaRPr kumimoji="1" lang="ja-JP" altLang="en-US" sz="3200" dirty="0">
                        <a:solidFill>
                          <a:srgbClr val="C00000"/>
                        </a:solidFill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dirty="0" smtClean="0"/>
                        <a:t>600</a:t>
                      </a:r>
                      <a:r>
                        <a:rPr kumimoji="1" lang="ja-JP" altLang="en-US" sz="2800" dirty="0" smtClean="0"/>
                        <a:t>円</a:t>
                      </a:r>
                      <a:endParaRPr kumimoji="1" lang="ja-JP" altLang="en-US" sz="2800" dirty="0"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</a:tr>
              <a:tr h="579120"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超うまい</a:t>
                      </a:r>
                      <a:endParaRPr kumimoji="1" lang="ja-JP" altLang="en-US" sz="2400" dirty="0"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 smtClean="0">
                          <a:solidFill>
                            <a:srgbClr val="C00000"/>
                          </a:solidFill>
                        </a:rPr>
                        <a:t>ブレンドコーヒー！</a:t>
                      </a:r>
                      <a:endParaRPr kumimoji="1" lang="ja-JP" altLang="en-US" sz="3200" dirty="0">
                        <a:solidFill>
                          <a:srgbClr val="C00000"/>
                        </a:solidFill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dirty="0" smtClean="0"/>
                        <a:t>300</a:t>
                      </a:r>
                      <a:r>
                        <a:rPr kumimoji="1" lang="ja-JP" altLang="en-US" sz="2800" dirty="0" smtClean="0"/>
                        <a:t>円</a:t>
                      </a:r>
                      <a:endParaRPr kumimoji="1" lang="ja-JP" altLang="en-US" sz="2800" dirty="0"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250837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03512" y="548680"/>
            <a:ext cx="10081120" cy="1184672"/>
          </a:xfrm>
        </p:spPr>
        <p:txBody>
          <a:bodyPr/>
          <a:lstStyle/>
          <a:p>
            <a:pPr algn="l">
              <a:defRPr/>
            </a:pPr>
            <a:r>
              <a:rPr lang="ja-JP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友達</a:t>
            </a:r>
            <a:r>
              <a:rPr lang="en-US" altLang="ja-JP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40</a:t>
            </a:r>
            <a:r>
              <a:rPr lang="ja-JP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人にききました</a:t>
            </a:r>
            <a:r>
              <a:rPr lang="en-US" altLang="ja-J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/>
            </a:r>
            <a:br>
              <a:rPr lang="en-US" altLang="ja-J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ゴシック" panose="020B0609070205080204" pitchFamily="49" charset="-128"/>
                <a:ea typeface="ＭＳ ゴシック" panose="020B0609070205080204" pitchFamily="49" charset="-128"/>
              </a:rPr>
            </a:br>
            <a:r>
              <a:rPr lang="ja-JP" altLang="en-US" sz="4000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ゴシック" pitchFamily="49" charset="-128"/>
                <a:ea typeface="ＭＳ ゴシック" pitchFamily="49" charset="-128"/>
              </a:rPr>
              <a:t>あなたのおすすめメニューは？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251259522"/>
              </p:ext>
            </p:extLst>
          </p:nvPr>
        </p:nvGraphicFramePr>
        <p:xfrm>
          <a:off x="1703512" y="2057406"/>
          <a:ext cx="7560840" cy="39638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24982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 l="12000" t="-16000" r="12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4799860" y="548683"/>
            <a:ext cx="6448647" cy="172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1" rIns="68580" bIns="34291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fontAlgn="auto" hangingPunct="1">
              <a:lnSpc>
                <a:spcPct val="130000"/>
              </a:lnSpc>
              <a:spcAft>
                <a:spcPts val="0"/>
              </a:spcAft>
              <a:defRPr/>
            </a:pPr>
            <a:r>
              <a:rPr lang="ja-JP" altLang="en-US" sz="5400" dirty="0">
                <a:solidFill>
                  <a:srgbClr val="00B0F0"/>
                </a:solidFill>
                <a:latin typeface="HGP創英角ﾎﾟｯﾌﾟ体" pitchFamily="50" charset="-128"/>
                <a:ea typeface="HGP創英角ﾎﾟｯﾌﾟ体" pitchFamily="50" charset="-128"/>
              </a:rPr>
              <a:t>だからわたしは</a:t>
            </a:r>
            <a:r>
              <a:rPr lang="en-US" altLang="ja-JP" sz="5400" dirty="0">
                <a:solidFill>
                  <a:srgbClr val="00B0F0"/>
                </a:solidFill>
                <a:latin typeface="HGP創英角ﾎﾟｯﾌﾟ体" pitchFamily="50" charset="-128"/>
                <a:ea typeface="HGP創英角ﾎﾟｯﾌﾟ体" pitchFamily="50" charset="-128"/>
              </a:rPr>
              <a:t/>
            </a:r>
            <a:br>
              <a:rPr lang="en-US" altLang="ja-JP" sz="5400" dirty="0">
                <a:solidFill>
                  <a:srgbClr val="00B0F0"/>
                </a:solidFill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sz="5400" dirty="0">
                <a:solidFill>
                  <a:srgbClr val="00B0F0"/>
                </a:solidFill>
                <a:latin typeface="HGP創英角ﾎﾟｯﾌﾟ体" pitchFamily="50" charset="-128"/>
                <a:ea typeface="HGP創英角ﾎﾟｯﾌﾟ体" pitchFamily="50" charset="-128"/>
              </a:rPr>
              <a:t>おすすめします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117471" y="3492851"/>
            <a:ext cx="7587043" cy="1232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1" rIns="68580" bIns="34291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ja-JP" altLang="en-US" sz="8000" dirty="0">
                <a:solidFill>
                  <a:srgbClr val="FFCCFF"/>
                </a:solidFill>
                <a:latin typeface="HGP創英角ﾎﾟｯﾌﾟ体" pitchFamily="50" charset="-128"/>
                <a:ea typeface="HGP創英角ﾎﾟｯﾌﾟ体" pitchFamily="50" charset="-128"/>
              </a:rPr>
              <a:t>喫茶 「スーケン」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517343" y="5450357"/>
            <a:ext cx="7164799" cy="642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ts val="451"/>
              </a:spcBef>
              <a:buClr>
                <a:srgbClr val="4F81BD"/>
              </a:buClr>
              <a:buSzPct val="70000"/>
            </a:pPr>
            <a:r>
              <a:rPr kumimoji="1" lang="ja-JP" altLang="en-US" sz="3600" b="1" dirty="0">
                <a:solidFill>
                  <a:srgbClr val="FF0066"/>
                </a:solidFill>
                <a:latin typeface="HGP創英角ﾎﾟｯﾌﾟ体" pitchFamily="50" charset="-128"/>
                <a:ea typeface="HGP創英角ﾎﾟｯﾌﾟ体" pitchFamily="50" charset="-128"/>
              </a:rPr>
              <a:t>マスターの鈴木さんも待ってま～す </a:t>
            </a:r>
          </a:p>
        </p:txBody>
      </p:sp>
      <p:sp>
        <p:nvSpPr>
          <p:cNvPr id="9" name="ハート 8"/>
          <p:cNvSpPr/>
          <p:nvPr/>
        </p:nvSpPr>
        <p:spPr>
          <a:xfrm rot="20868094">
            <a:off x="8464183" y="5077931"/>
            <a:ext cx="610987" cy="670353"/>
          </a:xfrm>
          <a:prstGeom prst="hear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pic>
        <p:nvPicPr>
          <p:cNvPr id="8" name="MS900082196[1]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734872" y="562771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29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8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3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6" grpId="0" build="p"/>
      <p:bldP spid="7" grpId="0"/>
      <p:bldP spid="9" grpId="0" animBg="1"/>
    </p:bld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視差">
  <a:themeElements>
    <a:clrScheme name="視差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視差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視差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4.xml><?xml version="1.0" encoding="utf-8"?>
<a:theme xmlns:a="http://schemas.openxmlformats.org/drawingml/2006/main" name="レトロスペクト">
  <a:themeElements>
    <a:clrScheme name="レトロスペクト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5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264</Words>
  <Application>Microsoft Office PowerPoint</Application>
  <PresentationFormat>ワイド画面</PresentationFormat>
  <Paragraphs>51</Paragraphs>
  <Slides>5</Slides>
  <Notes>5</Notes>
  <HiddenSlides>0</HiddenSlides>
  <MMClips>1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5</vt:i4>
      </vt:variant>
    </vt:vector>
  </HeadingPairs>
  <TitlesOfParts>
    <vt:vector size="20" baseType="lpstr">
      <vt:lpstr>HGP創英角ﾎﾟｯﾌﾟ体</vt:lpstr>
      <vt:lpstr>HGP明朝E</vt:lpstr>
      <vt:lpstr>HGｺﾞｼｯｸM</vt:lpstr>
      <vt:lpstr>ＭＳ Ｐゴシック</vt:lpstr>
      <vt:lpstr>ＭＳ Ｐ明朝</vt:lpstr>
      <vt:lpstr>ＭＳ ゴシック</vt:lpstr>
      <vt:lpstr>メイリオ</vt:lpstr>
      <vt:lpstr>Arial</vt:lpstr>
      <vt:lpstr>Calibri</vt:lpstr>
      <vt:lpstr>Calibri Light</vt:lpstr>
      <vt:lpstr>Corbel</vt:lpstr>
      <vt:lpstr>Office テーマ</vt:lpstr>
      <vt:lpstr>1_Office テーマ</vt:lpstr>
      <vt:lpstr>視差</vt:lpstr>
      <vt:lpstr>レトロスペクト</vt:lpstr>
      <vt:lpstr>おすすめのお店を紹介します</vt:lpstr>
      <vt:lpstr>わたしが 喫茶「スーケン」 を好きな理由は</vt:lpstr>
      <vt:lpstr>喫茶「スーケン」 おすすめメニュー</vt:lpstr>
      <vt:lpstr>友達40人にききました あなたのおすすめメニューは？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数研出版株式会社</dc:creator>
  <cp:lastModifiedBy/>
  <dcterms:created xsi:type="dcterms:W3CDTF">2008-10-28T08:20:15Z</dcterms:created>
  <dcterms:modified xsi:type="dcterms:W3CDTF">2013-09-13T04:33:14Z</dcterms:modified>
</cp:coreProperties>
</file>