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MID" ContentType="audio/mid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  <p:sldMasterId id="2147484592" r:id="rId2"/>
    <p:sldMasterId id="2147484665" r:id="rId3"/>
    <p:sldMasterId id="2147484683" r:id="rId4"/>
  </p:sldMasterIdLst>
  <p:notesMasterIdLst>
    <p:notesMasterId r:id="rId10"/>
  </p:notesMasterIdLst>
  <p:handoutMasterIdLst>
    <p:handoutMasterId r:id="rId11"/>
  </p:handoutMasterIdLst>
  <p:sldIdLst>
    <p:sldId id="286" r:id="rId5"/>
    <p:sldId id="283" r:id="rId6"/>
    <p:sldId id="285" r:id="rId7"/>
    <p:sldId id="281" r:id="rId8"/>
    <p:sldId id="282" r:id="rId9"/>
  </p:sldIdLst>
  <p:sldSz cx="12192000" cy="6858000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33CC"/>
    <a:srgbClr val="FFCCFF"/>
    <a:srgbClr val="FF9933"/>
    <a:srgbClr val="FFFFFF"/>
    <a:srgbClr val="FFCC66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5494" autoAdjust="0"/>
  </p:normalViewPr>
  <p:slideViewPr>
    <p:cSldViewPr>
      <p:cViewPr varScale="1">
        <p:scale>
          <a:sx n="60" d="100"/>
          <a:sy n="60" d="100"/>
        </p:scale>
        <p:origin x="102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1926" y="36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おすすめメニュー</a:t>
            </a:r>
            <a:endParaRPr lang="ja-JP" alt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アズキトースト</c:v>
                </c:pt>
                <c:pt idx="1">
                  <c:v>ナポリタン</c:v>
                </c:pt>
                <c:pt idx="2">
                  <c:v>ブレンドコーヒー</c:v>
                </c:pt>
                <c:pt idx="3">
                  <c:v>ミルクティ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</c:v>
                </c:pt>
                <c:pt idx="1">
                  <c:v>5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7"/>
        <c:axId val="324234472"/>
        <c:axId val="324233296"/>
      </c:barChart>
      <c:catAx>
        <c:axId val="324234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4233296"/>
        <c:crosses val="autoZero"/>
        <c:auto val="1"/>
        <c:lblAlgn val="ctr"/>
        <c:lblOffset val="100"/>
        <c:noMultiLvlLbl val="0"/>
      </c:catAx>
      <c:valAx>
        <c:axId val="324233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4234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5769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9775"/>
            <a:ext cx="657860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820" y="4687022"/>
            <a:ext cx="5390127" cy="444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5796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7432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 smtClean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2</a:t>
            </a:fld>
            <a:endParaRPr lang="en-US" altLang="ja-JP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89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>
                <a:latin typeface="Arial" pitchFamily="34" charset="0"/>
              </a:rPr>
              <a:t>ここでは、喫茶「スーケン」の定番のメニューを紹介する。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特に、おすすめメニューについて、その理由を説明する。</a:t>
            </a:r>
            <a:endParaRPr lang="en-US" altLang="ja-JP" dirty="0" smtClean="0">
              <a:latin typeface="Arial" pitchFamily="34" charset="0"/>
            </a:endParaRPr>
          </a:p>
          <a:p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+mj-ea"/>
                <a:ea typeface="+mj-ea"/>
              </a:rPr>
              <a:t>●流れ</a:t>
            </a:r>
            <a:endParaRPr lang="en-US" altLang="ja-JP" dirty="0" smtClean="0">
              <a:latin typeface="+mj-ea"/>
              <a:ea typeface="+mj-ea"/>
            </a:endParaRPr>
          </a:p>
          <a:p>
            <a:r>
              <a:rPr lang="ja-JP" altLang="en-US" dirty="0" smtClean="0">
                <a:latin typeface="Arial" pitchFamily="34" charset="0"/>
              </a:rPr>
              <a:t>１．喫茶「スーケン」の定番メニューについてのエピソード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２．中でもおすすめのメニューの人気度</a:t>
            </a:r>
            <a:endParaRPr lang="en-US" altLang="ja-JP" dirty="0" smtClean="0">
              <a:latin typeface="Arial" pitchFamily="34" charset="0"/>
            </a:endParaRPr>
          </a:p>
          <a:p>
            <a:r>
              <a:rPr lang="ja-JP" altLang="en-US" dirty="0" smtClean="0">
                <a:latin typeface="Arial" pitchFamily="34" charset="0"/>
              </a:rPr>
              <a:t>３．各メニューの特色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3147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FA9D0D-38D3-4549-9E51-E9A4FFD62A9B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4</a:t>
            </a:fld>
            <a:endParaRPr lang="en-US" altLang="ja-JP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735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78600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51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41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805" y="274654"/>
            <a:ext cx="2971801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13" y="274654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41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723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36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14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22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5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20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54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29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850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96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41" y="273066"/>
            <a:ext cx="6815665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0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0" indent="0">
              <a:buNone/>
              <a:defRPr sz="2100"/>
            </a:lvl2pPr>
            <a:lvl3pPr marL="685783" indent="0">
              <a:buNone/>
              <a:defRPr sz="1800"/>
            </a:lvl3pPr>
            <a:lvl4pPr marL="1028676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50" indent="0">
              <a:buNone/>
              <a:defRPr sz="1500"/>
            </a:lvl7pPr>
            <a:lvl8pPr marL="2400240" indent="0">
              <a:buNone/>
              <a:defRPr sz="1500"/>
            </a:lvl8pPr>
            <a:lvl9pPr marL="2743130" indent="0">
              <a:buNone/>
              <a:defRPr sz="15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96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661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805" y="274654"/>
            <a:ext cx="2971801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13" y="274654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475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7824"/>
            <a:ext cx="10972800" cy="11398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09606" y="1600206"/>
            <a:ext cx="5392615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89791" y="1600206"/>
            <a:ext cx="5392615" cy="45307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575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3" y="1380072"/>
            <a:ext cx="8574623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9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4" y="5883279"/>
            <a:ext cx="4324044" cy="365125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BA6DE-84EB-4E86-800B-AD5A544B608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02352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9" y="5867135"/>
            <a:ext cx="551167" cy="365125"/>
          </a:xfrm>
        </p:spPr>
        <p:txBody>
          <a:bodyPr/>
          <a:lstStyle/>
          <a:p>
            <a:pPr>
              <a:defRPr/>
            </a:pPr>
            <a:fld id="{D3003B4D-385B-4E7E-BF45-E738D29B63F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41336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81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9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788DE6-A229-47B8-BF50-7570B95BCE6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19141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685804"/>
            <a:ext cx="10018713" cy="175259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5" y="2667003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5E128-3356-48CE-B793-88EC5C2C3C8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51778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90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A6477-F871-42A1-AC9B-0D14F50B73A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46337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71AFA-C71A-4F58-98A0-A7517818980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219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14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22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5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FFEC78-F8E2-4F90-B048-5C688A6FB51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39830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5" y="685803"/>
            <a:ext cx="6240991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4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49633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6" y="1752599"/>
            <a:ext cx="542615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3" y="914400"/>
            <a:ext cx="3280975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78" indent="0">
              <a:buNone/>
              <a:defRPr sz="1600"/>
            </a:lvl2pPr>
            <a:lvl3pPr marL="914354" indent="0">
              <a:buNone/>
              <a:defRPr sz="1600"/>
            </a:lvl3pPr>
            <a:lvl4pPr marL="1371532" indent="0">
              <a:buNone/>
              <a:defRPr sz="1600"/>
            </a:lvl4pPr>
            <a:lvl5pPr marL="1828709" indent="0">
              <a:buNone/>
              <a:defRPr sz="1600"/>
            </a:lvl5pPr>
            <a:lvl6pPr marL="2285886" indent="0">
              <a:buNone/>
              <a:defRPr sz="1600"/>
            </a:lvl6pPr>
            <a:lvl7pPr marL="2743062" indent="0">
              <a:buNone/>
              <a:defRPr sz="1600"/>
            </a:lvl7pPr>
            <a:lvl8pPr marL="3200240" indent="0">
              <a:buNone/>
              <a:defRPr sz="1600"/>
            </a:lvl8pPr>
            <a:lvl9pPr marL="3657418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6" y="3124199"/>
            <a:ext cx="542615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25D34-C0BE-470B-AE3C-1284370B32A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01390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78" indent="0">
              <a:buNone/>
              <a:defRPr sz="1600"/>
            </a:lvl2pPr>
            <a:lvl3pPr marL="914354" indent="0">
              <a:buNone/>
              <a:defRPr sz="1600"/>
            </a:lvl3pPr>
            <a:lvl4pPr marL="1371532" indent="0">
              <a:buNone/>
              <a:defRPr sz="1600"/>
            </a:lvl4pPr>
            <a:lvl5pPr marL="1828709" indent="0">
              <a:buNone/>
              <a:defRPr sz="1600"/>
            </a:lvl5pPr>
            <a:lvl6pPr marL="2285886" indent="0">
              <a:buNone/>
              <a:defRPr sz="1600"/>
            </a:lvl6pPr>
            <a:lvl7pPr marL="2743062" indent="0">
              <a:buNone/>
              <a:defRPr sz="1600"/>
            </a:lvl7pPr>
            <a:lvl8pPr marL="3200240" indent="0">
              <a:buNone/>
              <a:defRPr sz="1600"/>
            </a:lvl8pPr>
            <a:lvl9pPr marL="3657418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4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779786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5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076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4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4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178" indent="0">
              <a:buFontTx/>
              <a:buNone/>
              <a:defRPr/>
            </a:lvl2pPr>
            <a:lvl3pPr marL="914354" indent="0">
              <a:buFontTx/>
              <a:buNone/>
              <a:defRPr/>
            </a:lvl3pPr>
            <a:lvl4pPr marL="1371532" indent="0">
              <a:buFontTx/>
              <a:buNone/>
              <a:defRPr/>
            </a:lvl4pPr>
            <a:lvl5pPr marL="1828709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0874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777381"/>
            <a:ext cx="1001871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83534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4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5" y="3886200"/>
            <a:ext cx="10018711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775200"/>
            <a:ext cx="10018711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33497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4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4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3887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1254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8" y="685800"/>
            <a:ext cx="1770369" cy="5105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4" y="685800"/>
            <a:ext cx="8019743" cy="51054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25663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DF0DA-234F-43B4-84A4-8E995EA0505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0997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837DA-8091-46ED-A763-7C004D45795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99336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C90E2-B2AF-4DCF-9285-E689A4F864D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3441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BFAE8-6A53-4D95-98B6-5616AA4ABB7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15705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C1C6-0CDC-4F02-9C8E-D65F3D558C7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94783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08BD1-0BF3-4A6F-84A2-58956AD3AEB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11991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FE191-E3B9-4514-AA21-BC5E4191B4C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05374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9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15387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9DC03-A1F4-46D4-888D-E6DB8F46F3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939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11736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4782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041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41" y="273066"/>
            <a:ext cx="6815665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0" indent="0">
              <a:buNone/>
              <a:defRPr sz="2100"/>
            </a:lvl2pPr>
            <a:lvl3pPr marL="685783" indent="0">
              <a:buNone/>
              <a:defRPr sz="1800"/>
            </a:lvl3pPr>
            <a:lvl4pPr marL="1028676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50" indent="0">
              <a:buNone/>
              <a:defRPr sz="1500"/>
            </a:lvl7pPr>
            <a:lvl8pPr marL="2400240" indent="0">
              <a:buNone/>
              <a:defRPr sz="1500"/>
            </a:lvl8pPr>
            <a:lvl9pPr marL="2743130" indent="0">
              <a:buNone/>
              <a:defRPr sz="15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6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4289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85783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02867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7156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5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6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75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94" r:id="rId2"/>
    <p:sldLayoutId id="2147484595" r:id="rId3"/>
    <p:sldLayoutId id="2147484596" r:id="rId4"/>
    <p:sldLayoutId id="2147484597" r:id="rId5"/>
    <p:sldLayoutId id="2147484598" r:id="rId6"/>
    <p:sldLayoutId id="2147484599" r:id="rId7"/>
    <p:sldLayoutId id="2147484600" r:id="rId8"/>
    <p:sldLayoutId id="2147484601" r:id="rId9"/>
    <p:sldLayoutId id="2147484602" r:id="rId10"/>
    <p:sldLayoutId id="2147484603" r:id="rId11"/>
    <p:sldLayoutId id="214748460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4289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85783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02867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7156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5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3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4" y="685804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3" y="2667003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9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82" y="5883279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9" y="5883279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0247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6" r:id="rId1"/>
    <p:sldLayoutId id="2147484667" r:id="rId2"/>
    <p:sldLayoutId id="2147484668" r:id="rId3"/>
    <p:sldLayoutId id="2147484669" r:id="rId4"/>
    <p:sldLayoutId id="2147484670" r:id="rId5"/>
    <p:sldLayoutId id="2147484671" r:id="rId6"/>
    <p:sldLayoutId id="2147484672" r:id="rId7"/>
    <p:sldLayoutId id="2147484673" r:id="rId8"/>
    <p:sldLayoutId id="2147484674" r:id="rId9"/>
    <p:sldLayoutId id="2147484675" r:id="rId10"/>
    <p:sldLayoutId id="2147484676" r:id="rId11"/>
    <p:sldLayoutId id="2147484677" r:id="rId12"/>
    <p:sldLayoutId id="2147484678" r:id="rId13"/>
    <p:sldLayoutId id="2147484679" r:id="rId14"/>
    <p:sldLayoutId id="2147484680" r:id="rId15"/>
    <p:sldLayoutId id="2147484681" r:id="rId16"/>
    <p:sldLayoutId id="2147484682" r:id="rId17"/>
  </p:sldLayoutIdLst>
  <p:txStyles>
    <p:titleStyle>
      <a:lvl1pPr algn="ctr" defTabSz="457178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37" indent="-285737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13" indent="-285737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091" indent="-285737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2973" indent="-171442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151" indent="-171442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474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652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8829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006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26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</p:sldLayoutIdLst>
  <p:txStyles>
    <p:titleStyle>
      <a:lvl1pPr algn="l" defTabSz="914354" rtl="0" eaLnBrk="1" latinLnBrk="0" hangingPunct="1">
        <a:lnSpc>
          <a:spcPct val="85000"/>
        </a:lnSpc>
        <a:spcBef>
          <a:spcPct val="0"/>
        </a:spcBef>
        <a:buNone/>
        <a:defRPr kumimoji="1" sz="4800" kern="1200" spc="-5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36" indent="-91436" algn="l" defTabSz="914354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29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00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771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42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4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3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25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1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ID"/><Relationship Id="rId1" Type="http://schemas.microsoft.com/office/2007/relationships/media" Target="../media/media1.MID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928406" y="27261"/>
            <a:ext cx="8574623" cy="1713859"/>
          </a:xfrm>
        </p:spPr>
        <p:txBody>
          <a:bodyPr/>
          <a:lstStyle/>
          <a:p>
            <a:r>
              <a:rPr lang="ja-JP" altLang="en-US" sz="5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おすすめのお店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を紹介します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70757" y="2592891"/>
            <a:ext cx="7532271" cy="3230324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4300" b="1" dirty="0">
                <a:solidFill>
                  <a:prstClr val="black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それは３丁目にある</a:t>
            </a:r>
            <a:endParaRPr lang="en-US" altLang="ja-JP" sz="4300" b="1" dirty="0">
              <a:solidFill>
                <a:prstClr val="black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86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  <a:endParaRPr lang="en-US" altLang="ja-JP" sz="86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65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です！</a:t>
            </a:r>
            <a:endParaRPr lang="en-US" altLang="ja-JP" sz="65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997657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1251653" y="1244098"/>
            <a:ext cx="5307683" cy="1178719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ja-JP" altLang="en-US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r>
              <a:rPr lang="en-US" altLang="ja-JP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r>
              <a:rPr lang="en-US" altLang="ja-JP" sz="4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4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8" t="12910" r="12987" b="5383"/>
          <a:stretch/>
        </p:blipFill>
        <p:spPr>
          <a:xfrm>
            <a:off x="5087888" y="2204865"/>
            <a:ext cx="2088232" cy="17433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正方形/長方形 3"/>
          <p:cNvSpPr/>
          <p:nvPr/>
        </p:nvSpPr>
        <p:spPr>
          <a:xfrm>
            <a:off x="2686929" y="4437112"/>
            <a:ext cx="7790263" cy="14234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1" rIns="68580" bIns="34291">
            <a:spAutoFit/>
          </a:bodyPr>
          <a:lstStyle/>
          <a:p>
            <a:r>
              <a:rPr lang="ja-JP" altLang="en-US" sz="4400" b="1" dirty="0">
                <a:ln w="6600">
                  <a:solidFill>
                    <a:srgbClr val="C0504D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C0504D"/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マスターの鈴木さんが優しい！</a:t>
            </a:r>
            <a:endParaRPr lang="en-US" altLang="ja-JP" sz="4400" b="1" dirty="0">
              <a:ln w="6600">
                <a:solidFill>
                  <a:srgbClr val="C0504D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C0504D"/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4400" b="1" dirty="0">
                <a:ln w="6600">
                  <a:solidFill>
                    <a:srgbClr val="C0504D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C0504D"/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しかも読書家だよ！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160" y="980732"/>
            <a:ext cx="2319870" cy="121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50861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HGP明朝E" pitchFamily="18" charset="-128"/>
                <a:ea typeface="HGP明朝E" pitchFamily="18" charset="-128"/>
              </a:rPr>
              <a:t>喫茶「スーケン」 </a:t>
            </a:r>
            <a:r>
              <a:rPr lang="ja-JP" altLang="en-US" sz="5400" dirty="0">
                <a:solidFill>
                  <a:srgbClr val="E48312">
                    <a:lumMod val="50000"/>
                  </a:srgbClr>
                </a:solidFill>
                <a:latin typeface="HGP明朝E" pitchFamily="18" charset="-128"/>
                <a:ea typeface="HGP明朝E" pitchFamily="18" charset="-128"/>
              </a:rPr>
              <a:t>おすすめメニュー</a:t>
            </a:r>
            <a:endParaRPr kumimoji="1" lang="ja-JP" altLang="en-US" dirty="0"/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5591945" y="2060849"/>
            <a:ext cx="1325563" cy="792163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graphicFrame>
        <p:nvGraphicFramePr>
          <p:cNvPr id="6" name="コンテンツ プレースホルダー 7"/>
          <p:cNvGraphicFramePr>
            <a:graphicFrameLocks/>
          </p:cNvGraphicFramePr>
          <p:nvPr>
            <p:extLst/>
          </p:nvPr>
        </p:nvGraphicFramePr>
        <p:xfrm>
          <a:off x="1999938" y="3284984"/>
          <a:ext cx="8416551" cy="1737360"/>
        </p:xfrm>
        <a:graphic>
          <a:graphicData uri="http://schemas.openxmlformats.org/drawingml/2006/table">
            <a:tbl>
              <a:tblPr bandCol="1">
                <a:tableStyleId>{F5AB1C69-6EDB-4FF4-983F-18BD219EF322}</a:tableStyleId>
              </a:tblPr>
              <a:tblGrid>
                <a:gridCol w="2940479"/>
                <a:gridCol w="3861333"/>
                <a:gridCol w="1614739"/>
              </a:tblGrid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あま～い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solidFill>
                            <a:srgbClr val="C00000"/>
                          </a:solidFill>
                        </a:rPr>
                        <a:t>アズキトースト！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450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en-US" altLang="ja-JP" sz="2800" dirty="0" smtClean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ボリュームタップリ</a:t>
                      </a:r>
                      <a:endParaRPr kumimoji="1" lang="en-US" altLang="ja-JP" sz="2400" dirty="0" smtClean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solidFill>
                            <a:srgbClr val="C00000"/>
                          </a:solidFill>
                        </a:rPr>
                        <a:t>ナポリタン！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600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超うまい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solidFill>
                            <a:srgbClr val="C00000"/>
                          </a:solidFill>
                        </a:rPr>
                        <a:t>ブレンドコーヒー！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300</a:t>
                      </a:r>
                      <a:r>
                        <a:rPr kumimoji="1" lang="ja-JP" altLang="en-US" sz="2800" dirty="0" smtClean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5083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3512" y="548680"/>
            <a:ext cx="10081120" cy="1184672"/>
          </a:xfrm>
        </p:spPr>
        <p:txBody>
          <a:bodyPr/>
          <a:lstStyle/>
          <a:p>
            <a:pPr algn="l">
              <a:defRPr/>
            </a:pP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友達</a:t>
            </a: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40</a:t>
            </a: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人にききました</a:t>
            </a:r>
            <a: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/>
            </a:r>
            <a:br>
              <a:rPr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itchFamily="49" charset="-128"/>
                <a:ea typeface="ＭＳ ゴシック" pitchFamily="49" charset="-128"/>
              </a:rPr>
              <a:t>あなたのおすすめメニューは？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51259522"/>
              </p:ext>
            </p:extLst>
          </p:nvPr>
        </p:nvGraphicFramePr>
        <p:xfrm>
          <a:off x="1703512" y="2057405"/>
          <a:ext cx="7560840" cy="3963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2498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l="12000" t="-16000" r="12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799856" y="548681"/>
            <a:ext cx="6448647" cy="172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1" rIns="68580" bIns="34291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54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r>
              <a:rPr lang="en-US" altLang="ja-JP" sz="54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54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5400" dirty="0">
                <a:solidFill>
                  <a:srgbClr val="00B0F0"/>
                </a:solidFill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117469" y="3492847"/>
            <a:ext cx="7587043" cy="123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ja-JP" altLang="en-US" sz="80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517342" y="5450357"/>
            <a:ext cx="7164799" cy="6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451"/>
              </a:spcBef>
              <a:buClr>
                <a:srgbClr val="4F81BD"/>
              </a:buClr>
              <a:buSzPct val="70000"/>
            </a:pPr>
            <a:r>
              <a:rPr kumimoji="1" lang="ja-JP" altLang="en-US" sz="3600" b="1" dirty="0">
                <a:solidFill>
                  <a:srgbClr val="FF0066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9" name="ハート 8"/>
          <p:cNvSpPr/>
          <p:nvPr/>
        </p:nvSpPr>
        <p:spPr>
          <a:xfrm rot="20868094">
            <a:off x="8464181" y="5077928"/>
            <a:ext cx="610987" cy="670353"/>
          </a:xfrm>
          <a:prstGeom prst="hear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pic>
        <p:nvPicPr>
          <p:cNvPr id="8" name="MS900082196[1]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734872" y="55892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8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 build="p"/>
      <p:bldP spid="7" grpId="0"/>
      <p:bldP spid="9" grpId="0" animBg="1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4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Application>Microsoft Office PowerPoint</Application>
  <PresentationFormat>ワイド画面</PresentationFormat>
  <Paragraphs>34</Paragraphs>
  <Slides>5</Slides>
  <Notes>5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20" baseType="lpstr">
      <vt:lpstr>HGP創英角ﾎﾟｯﾌﾟ体</vt:lpstr>
      <vt:lpstr>HGP明朝E</vt:lpstr>
      <vt:lpstr>HGｺﾞｼｯｸM</vt:lpstr>
      <vt:lpstr>ＭＳ Ｐゴシック</vt:lpstr>
      <vt:lpstr>ＭＳ Ｐ明朝</vt:lpstr>
      <vt:lpstr>ＭＳ ゴシック</vt:lpstr>
      <vt:lpstr>メイリオ</vt:lpstr>
      <vt:lpstr>Arial</vt:lpstr>
      <vt:lpstr>Calibri</vt:lpstr>
      <vt:lpstr>Calibri Light</vt:lpstr>
      <vt:lpstr>Corbel</vt:lpstr>
      <vt:lpstr>Office テーマ</vt:lpstr>
      <vt:lpstr>1_Office テーマ</vt:lpstr>
      <vt:lpstr>視差</vt:lpstr>
      <vt:lpstr>レトロスペクト</vt:lpstr>
      <vt:lpstr>おすすめのお店を紹介します</vt:lpstr>
      <vt:lpstr>わたしが 喫茶「スーケン」 を好きな理由は</vt:lpstr>
      <vt:lpstr>喫茶「スーケン」 おすすめメニュー</vt:lpstr>
      <vt:lpstr>友達40人にききました あなたのおすすめメニューは？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2008-10-28T08:20:15Z</dcterms:created>
  <dcterms:modified xsi:type="dcterms:W3CDTF">2013-07-10T03:44:17Z</dcterms:modified>
</cp:coreProperties>
</file>