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26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  <a:srgbClr val="FFCC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64" d="100"/>
          <a:sy n="64" d="100"/>
        </p:scale>
        <p:origin x="102" y="3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078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5799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65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1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7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4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5" y="27464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5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503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60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7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06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30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9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0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13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2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61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  <p:sldLayoutId id="2147484231" r:id="rId5"/>
    <p:sldLayoutId id="2147484232" r:id="rId6"/>
    <p:sldLayoutId id="2147484233" r:id="rId7"/>
    <p:sldLayoutId id="2147484234" r:id="rId8"/>
    <p:sldLayoutId id="2147484235" r:id="rId9"/>
    <p:sldLayoutId id="2147484236" r:id="rId10"/>
    <p:sldLayoutId id="2147484237" r:id="rId11"/>
    <p:sldLayoutId id="214748423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291333" y="1015978"/>
            <a:ext cx="5714999" cy="1571625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9" t="12201" r="12988" b="5901"/>
          <a:stretch/>
        </p:blipFill>
        <p:spPr>
          <a:xfrm>
            <a:off x="5519936" y="2498038"/>
            <a:ext cx="2448272" cy="21218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904" y="620684"/>
            <a:ext cx="2319870" cy="12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5751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1_Office テーマ</vt:lpstr>
      <vt:lpstr>わたしが 喫茶「スーケン」 を好きな理由は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2008-10-28T08:17:11Z</dcterms:created>
  <dcterms:modified xsi:type="dcterms:W3CDTF">2013-07-09T05:52:16Z</dcterms:modified>
</cp:coreProperties>
</file>