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5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701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525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0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3" y="4986338"/>
            <a:ext cx="8866187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3" y="530225"/>
            <a:ext cx="88661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8" y="6111875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595313" y="1357313"/>
            <a:ext cx="5715000" cy="1571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シック</vt:lpstr>
      <vt:lpstr>わたしが 喫茶「スーケン」 を好きな理由は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2008-10-28T08:16:57Z</dcterms:created>
  <dcterms:modified xsi:type="dcterms:W3CDTF">2012-09-13T06:54:22Z</dcterms:modified>
</cp:coreProperties>
</file>