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62" r:id="rId1"/>
  </p:sldMasterIdLst>
  <p:notesMasterIdLst>
    <p:notesMasterId r:id="rId3"/>
  </p:notesMasterIdLst>
  <p:handoutMasterIdLst>
    <p:handoutMasterId r:id="rId4"/>
  </p:handoutMasterIdLst>
  <p:sldIdLst>
    <p:sldId id="275" r:id="rId2"/>
  </p:sldIdLst>
  <p:sldSz cx="9906000" cy="6858000" type="A4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FF"/>
    <a:srgbClr val="FFFFFF"/>
    <a:srgbClr val="FFCC66"/>
    <a:srgbClr val="0033CC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4" autoAdjust="0"/>
    <p:restoredTop sz="86492" autoAdjust="0"/>
  </p:normalViewPr>
  <p:slideViewPr>
    <p:cSldViewPr>
      <p:cViewPr>
        <p:scale>
          <a:sx n="60" d="100"/>
          <a:sy n="60" d="100"/>
        </p:scale>
        <p:origin x="-58" y="-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89717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09913" y="504825"/>
            <a:ext cx="3648075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49875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898845-FB6C-4034-B9A9-2A128762A497}" type="slidenum">
              <a:rPr lang="en-US" altLang="ja-JP" smtClean="0">
                <a:latin typeface="Arial" pitchFamily="34" charset="0"/>
              </a:rPr>
              <a:pPr/>
              <a:t>1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576" y="274641"/>
            <a:ext cx="7078663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575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00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  <p:sldLayoutId id="2147484210" r:id="rId6"/>
    <p:sldLayoutId id="2147484211" r:id="rId7"/>
    <p:sldLayoutId id="2147484212" r:id="rId8"/>
    <p:sldLayoutId id="2147484213" r:id="rId9"/>
    <p:sldLayoutId id="2147484214" r:id="rId10"/>
    <p:sldLayoutId id="21474842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57563" y="785813"/>
            <a:ext cx="6548437" cy="19288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ja-JP" altLang="en-US" sz="6000" dirty="0" smtClean="0">
                <a:latin typeface="HGP創英角ﾎﾟｯﾌﾟ体" pitchFamily="50" charset="-128"/>
                <a:ea typeface="HGP創英角ﾎﾟｯﾌﾟ体" pitchFamily="50" charset="-128"/>
              </a:rPr>
              <a:t>だからわたしは</a:t>
            </a:r>
            <a:r>
              <a:rPr lang="en-US" altLang="ja-JP" sz="6000" dirty="0" smtClean="0"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6000" dirty="0" smtClean="0"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dirty="0" smtClean="0">
                <a:latin typeface="HGP創英角ﾎﾟｯﾌﾟ体" pitchFamily="50" charset="-128"/>
                <a:ea typeface="HGP創英角ﾎﾟｯﾌﾟ体" pitchFamily="50" charset="-128"/>
              </a:rPr>
              <a:t>おすすめします</a:t>
            </a:r>
            <a:endParaRPr lang="ja-JP" altLang="en-US" sz="60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09813" y="2857500"/>
            <a:ext cx="7286625" cy="1643063"/>
          </a:xfrm>
        </p:spPr>
        <p:txBody>
          <a:bodyPr/>
          <a:lstStyle/>
          <a:p>
            <a:pPr eaLnBrk="1" hangingPunct="1"/>
            <a:r>
              <a:rPr lang="ja-JP" altLang="en-US" sz="8000" dirty="0" smtClean="0">
                <a:solidFill>
                  <a:srgbClr val="FFC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</a:p>
        </p:txBody>
      </p:sp>
      <p:sp>
        <p:nvSpPr>
          <p:cNvPr id="20484" name="Rectangle 3"/>
          <p:cNvSpPr txBox="1">
            <a:spLocks noChangeArrowheads="1"/>
          </p:cNvSpPr>
          <p:nvPr/>
        </p:nvSpPr>
        <p:spPr bwMode="auto">
          <a:xfrm>
            <a:off x="1952625" y="5214938"/>
            <a:ext cx="75723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ja-JP" altLang="en-US" sz="3600" b="1" dirty="0">
                <a:solidFill>
                  <a:srgbClr val="FF0066"/>
                </a:solidFill>
                <a:latin typeface="HGP創英角ﾎﾟｯﾌﾟ体" pitchFamily="50" charset="-128"/>
                <a:ea typeface="HGP創英角ﾎﾟｯﾌﾟ体" pitchFamily="50" charset="-128"/>
              </a:rPr>
              <a:t>マスターの鈴木さんも待ってま～す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  <p:bldP spid="20484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17</Words>
  <Application>Microsoft Office PowerPoint</Application>
  <PresentationFormat>A4 210 x 297 mm</PresentationFormat>
  <Paragraphs>4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だからわたしは おすすめします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2008-10-28T08:16:44Z</dcterms:created>
  <dcterms:modified xsi:type="dcterms:W3CDTF">2012-09-13T06:54:06Z</dcterms:modified>
</cp:coreProperties>
</file>