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31" r:id="rId1"/>
  </p:sldMasterIdLst>
  <p:notesMasterIdLst>
    <p:notesMasterId r:id="rId3"/>
  </p:notesMasterIdLst>
  <p:handoutMasterIdLst>
    <p:handoutMasterId r:id="rId4"/>
  </p:handoutMasterIdLst>
  <p:sldIdLst>
    <p:sldId id="259" r:id="rId2"/>
  </p:sldIdLst>
  <p:sldSz cx="9906000" cy="6858000" type="A4"/>
  <p:notesSz cx="9869488" cy="673576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0066"/>
    <a:srgbClr val="FFCCFF"/>
    <a:srgbClr val="FFCC66"/>
    <a:srgbClr val="0033CC"/>
    <a:srgbClr val="CC0000"/>
    <a:srgbClr val="FF9933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24" autoAdjust="0"/>
    <p:restoredTop sz="86492" autoAdjust="0"/>
  </p:normalViewPr>
  <p:slideViewPr>
    <p:cSldViewPr>
      <p:cViewPr>
        <p:scale>
          <a:sx n="60" d="100"/>
          <a:sy n="60" d="100"/>
        </p:scale>
        <p:origin x="-586" y="-13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176" y="-96"/>
      </p:cViewPr>
      <p:guideLst>
        <p:guide orient="horz" pos="2122"/>
        <p:guide pos="310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91175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91175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D841EF8D-11E3-4B7B-BA69-FE534487CB9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730780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91175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109913" y="504825"/>
            <a:ext cx="3648075" cy="25257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85838" y="3198813"/>
            <a:ext cx="7897812" cy="303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91175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E553F731-D9AD-4A41-871F-F0FA6787360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357996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dirty="0" smtClean="0">
              <a:latin typeface="Arial" pitchFamily="34" charset="0"/>
            </a:endParaRPr>
          </a:p>
        </p:txBody>
      </p:sp>
      <p:sp>
        <p:nvSpPr>
          <p:cNvPr id="25604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CC41D-CA9A-4323-A644-18098476DB74}" type="slidenum">
              <a:rPr lang="en-US" altLang="ja-JP" smtClean="0">
                <a:latin typeface="Arial" pitchFamily="34" charset="0"/>
              </a:rPr>
              <a:pPr/>
              <a:t>1</a:t>
            </a:fld>
            <a:endParaRPr lang="en-US" altLang="ja-JP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330200" y="328613"/>
            <a:ext cx="9242425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角丸四角形 5"/>
          <p:cNvSpPr/>
          <p:nvPr/>
        </p:nvSpPr>
        <p:spPr>
          <a:xfrm>
            <a:off x="453480" y="434162"/>
            <a:ext cx="8999043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タイトル 4"/>
          <p:cNvSpPr>
            <a:spLocks noGrp="1"/>
          </p:cNvSpPr>
          <p:nvPr>
            <p:ph type="ctrTitle"/>
          </p:nvPr>
        </p:nvSpPr>
        <p:spPr>
          <a:xfrm>
            <a:off x="782574" y="1820206"/>
            <a:ext cx="84201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20" name="サブタイトル 19"/>
          <p:cNvSpPr>
            <a:spLocks noGrp="1"/>
          </p:cNvSpPr>
          <p:nvPr>
            <p:ph type="subTitle" idx="1"/>
          </p:nvPr>
        </p:nvSpPr>
        <p:spPr>
          <a:xfrm>
            <a:off x="782574" y="3685032"/>
            <a:ext cx="84201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ja-JP" altLang="en-US" smtClean="0"/>
              <a:t>マスタ サブタイトルの書式設定</a:t>
            </a:r>
            <a:endParaRPr lang="en-US"/>
          </a:p>
        </p:txBody>
      </p:sp>
      <p:sp>
        <p:nvSpPr>
          <p:cNvPr id="7" name="日付プレースホルダ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56C3317-6108-4945-AB44-26EAAB7D501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4830" y="4983480"/>
            <a:ext cx="8865870" cy="1051560"/>
          </a:xfrm>
        </p:spPr>
        <p:txBody>
          <a:bodyPr/>
          <a:lstStyle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44830" y="530352"/>
            <a:ext cx="8865870" cy="4187952"/>
          </a:xfrm>
        </p:spPr>
        <p:txBody>
          <a:bodyPr vert="eaVert"/>
          <a:lstStyle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22977-5B03-4E4F-B0EC-A6DFFA5E841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533405"/>
            <a:ext cx="2146300" cy="5257799"/>
          </a:xfrm>
        </p:spPr>
        <p:txBody>
          <a:bodyPr vert="eaVert"/>
          <a:lstStyle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77850" y="533403"/>
            <a:ext cx="6438900" cy="5257801"/>
          </a:xfrm>
        </p:spPr>
        <p:txBody>
          <a:bodyPr vert="eaVert"/>
          <a:lstStyle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F6EF1-9C12-4964-9E74-2E6CB6C5C2C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7813"/>
            <a:ext cx="8915400" cy="11398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495300" y="1600200"/>
            <a:ext cx="4381500" cy="453072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3072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95300" y="6243638"/>
            <a:ext cx="2311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384550" y="6248400"/>
            <a:ext cx="31369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099300" y="6243638"/>
            <a:ext cx="2311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8C3335-9215-48FD-A9CF-0EF52BE0B40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4830" y="4983480"/>
            <a:ext cx="8865870" cy="1051560"/>
          </a:xfrm>
        </p:spPr>
        <p:txBody>
          <a:bodyPr/>
          <a:lstStyle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44830" y="530352"/>
            <a:ext cx="8865870" cy="4187952"/>
          </a:xfrm>
        </p:spPr>
        <p:txBody>
          <a:bodyPr/>
          <a:lstStyle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B315A-D45C-487F-BDB0-4F091DE3B41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330200" y="328613"/>
            <a:ext cx="9242425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角丸四角形 4"/>
          <p:cNvSpPr/>
          <p:nvPr/>
        </p:nvSpPr>
        <p:spPr>
          <a:xfrm>
            <a:off x="453480" y="434163"/>
            <a:ext cx="8999043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7373" y="4928616"/>
            <a:ext cx="886587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07373" y="5624484"/>
            <a:ext cx="886587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9FAE43B-0A69-4A7C-AB62-2521D8B12F6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57215" y="530352"/>
            <a:ext cx="425958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151640" y="530352"/>
            <a:ext cx="425958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6FCD4-EF63-4E9D-BDF2-8838F5B6857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4830" y="4983480"/>
            <a:ext cx="886587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57826" y="579438"/>
            <a:ext cx="425958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3"/>
          </p:nvPr>
        </p:nvSpPr>
        <p:spPr>
          <a:xfrm>
            <a:off x="5039850" y="579438"/>
            <a:ext cx="425958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2"/>
          </p:nvPr>
        </p:nvSpPr>
        <p:spPr>
          <a:xfrm>
            <a:off x="657826" y="1447800"/>
            <a:ext cx="425958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9850" y="1447800"/>
            <a:ext cx="425958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4EC93-1185-461C-A3E3-98F51F51AE6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フッター プレースホルダ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53D86-79A0-448B-B858-4907A3BF957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330200" y="328613"/>
            <a:ext cx="9242425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3DA91C5-00A9-43B8-9BFB-FF7B5248C90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00349" y="533400"/>
            <a:ext cx="321945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2"/>
          </p:nvPr>
        </p:nvSpPr>
        <p:spPr>
          <a:xfrm>
            <a:off x="6000418" y="1447802"/>
            <a:ext cx="321945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1"/>
          </p:nvPr>
        </p:nvSpPr>
        <p:spPr>
          <a:xfrm>
            <a:off x="824820" y="930144"/>
            <a:ext cx="5011672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12DE8-1DEE-41EF-94C4-3AE11489016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4"/>
          <p:cNvSpPr/>
          <p:nvPr/>
        </p:nvSpPr>
        <p:spPr>
          <a:xfrm>
            <a:off x="330200" y="328613"/>
            <a:ext cx="9242425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1 つの角を丸めた四角形 5"/>
          <p:cNvSpPr/>
          <p:nvPr/>
        </p:nvSpPr>
        <p:spPr>
          <a:xfrm>
            <a:off x="6934200" y="433388"/>
            <a:ext cx="251777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5012056"/>
            <a:ext cx="89154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 bwMode="grayWhite">
          <a:xfrm>
            <a:off x="7001271" y="533400"/>
            <a:ext cx="242697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456603" y="435768"/>
            <a:ext cx="6419088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/>
          </a:p>
        </p:txBody>
      </p:sp>
      <p:sp>
        <p:nvSpPr>
          <p:cNvPr id="7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1A54B0C-C79B-4DAA-BC65-1E699455DBD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角丸四角形 6"/>
          <p:cNvSpPr/>
          <p:nvPr/>
        </p:nvSpPr>
        <p:spPr>
          <a:xfrm>
            <a:off x="330200" y="328613"/>
            <a:ext cx="9242425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角丸四角形 8"/>
          <p:cNvSpPr/>
          <p:nvPr/>
        </p:nvSpPr>
        <p:spPr>
          <a:xfrm>
            <a:off x="453480" y="434162"/>
            <a:ext cx="8999043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13" name="タイトル プレースホルダ 12"/>
          <p:cNvSpPr>
            <a:spLocks noGrp="1"/>
          </p:cNvSpPr>
          <p:nvPr>
            <p:ph type="title"/>
          </p:nvPr>
        </p:nvSpPr>
        <p:spPr>
          <a:xfrm>
            <a:off x="544513" y="4986338"/>
            <a:ext cx="8866187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1031" name="テキスト プレースホルダ 3"/>
          <p:cNvSpPr>
            <a:spLocks noGrp="1"/>
          </p:cNvSpPr>
          <p:nvPr>
            <p:ph type="body" idx="1"/>
          </p:nvPr>
        </p:nvSpPr>
        <p:spPr bwMode="auto">
          <a:xfrm>
            <a:off x="544513" y="530225"/>
            <a:ext cx="8866187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2"/>
          </p:nvPr>
        </p:nvSpPr>
        <p:spPr>
          <a:xfrm>
            <a:off x="4090988" y="6111875"/>
            <a:ext cx="24765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  <a:latin typeface="Arial" charset="0"/>
              </a:defRPr>
            </a:lvl1pPr>
            <a:extLst/>
          </a:lstStyle>
          <a:p>
            <a:pPr>
              <a:defRPr/>
            </a:pPr>
            <a:endParaRPr lang="en-US" altLang="ja-JP"/>
          </a:p>
        </p:txBody>
      </p:sp>
      <p:sp>
        <p:nvSpPr>
          <p:cNvPr id="18" name="フッター プレースホルダ 17"/>
          <p:cNvSpPr>
            <a:spLocks noGrp="1"/>
          </p:cNvSpPr>
          <p:nvPr>
            <p:ph type="ftr" sz="quarter" idx="3"/>
          </p:nvPr>
        </p:nvSpPr>
        <p:spPr>
          <a:xfrm>
            <a:off x="6567488" y="6111875"/>
            <a:ext cx="24765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  <a:latin typeface="Arial" charset="0"/>
              </a:defRPr>
            </a:lvl1pPr>
            <a:extLst/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4"/>
          </p:nvPr>
        </p:nvSpPr>
        <p:spPr>
          <a:xfrm>
            <a:off x="9043988" y="6111875"/>
            <a:ext cx="4953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  <a:latin typeface="Arial" charset="0"/>
              </a:defRPr>
            </a:lvl1pPr>
            <a:extLst/>
          </a:lstStyle>
          <a:p>
            <a:pPr>
              <a:defRPr/>
            </a:pPr>
            <a:fld id="{C395766D-B18B-42B3-89F0-982094E91F0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21" r:id="rId1"/>
    <p:sldLayoutId id="2147484189" r:id="rId2"/>
    <p:sldLayoutId id="2147484222" r:id="rId3"/>
    <p:sldLayoutId id="2147484190" r:id="rId4"/>
    <p:sldLayoutId id="2147484191" r:id="rId5"/>
    <p:sldLayoutId id="2147484192" r:id="rId6"/>
    <p:sldLayoutId id="2147484223" r:id="rId7"/>
    <p:sldLayoutId id="2147484193" r:id="rId8"/>
    <p:sldLayoutId id="2147484224" r:id="rId9"/>
    <p:sldLayoutId id="2147484194" r:id="rId10"/>
    <p:sldLayoutId id="2147484195" r:id="rId11"/>
    <p:sldLayoutId id="2147484225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FF8D3E"/>
          </a:solidFill>
          <a:latin typeface="Verdana" pitchFamily="34" charset="0"/>
          <a:ea typeface="ＭＳ ゴシック" pitchFamily="49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FF8D3E"/>
          </a:solidFill>
          <a:latin typeface="Verdana" pitchFamily="34" charset="0"/>
          <a:ea typeface="ＭＳ ゴシック" pitchFamily="49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FF8D3E"/>
          </a:solidFill>
          <a:latin typeface="Verdana" pitchFamily="34" charset="0"/>
          <a:ea typeface="ＭＳ ゴシック" pitchFamily="49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FF8D3E"/>
          </a:solidFill>
          <a:latin typeface="Verdana" pitchFamily="34" charset="0"/>
          <a:ea typeface="ＭＳ ゴシック" pitchFamily="49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 b="1">
          <a:solidFill>
            <a:srgbClr val="FF8D3E"/>
          </a:solidFill>
          <a:latin typeface="Verdana" pitchFamily="34" charset="0"/>
          <a:ea typeface="ＭＳ ゴシック" pitchFamily="49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 b="1">
          <a:solidFill>
            <a:srgbClr val="FF8D3E"/>
          </a:solidFill>
          <a:latin typeface="Verdana" pitchFamily="34" charset="0"/>
          <a:ea typeface="ＭＳ ゴシック" pitchFamily="49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 b="1">
          <a:solidFill>
            <a:srgbClr val="FF8D3E"/>
          </a:solidFill>
          <a:latin typeface="Verdana" pitchFamily="34" charset="0"/>
          <a:ea typeface="ＭＳ ゴシック" pitchFamily="49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 b="1">
          <a:solidFill>
            <a:srgbClr val="FF8D3E"/>
          </a:solidFill>
          <a:latin typeface="Verdana" pitchFamily="34" charset="0"/>
          <a:ea typeface="ＭＳ ゴシック" pitchFamily="49" charset="-128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1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1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jpeg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 rot="20340706">
            <a:off x="595313" y="1357313"/>
            <a:ext cx="5715000" cy="1571625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dirty="0" smtClean="0">
                <a:solidFill>
                  <a:srgbClr val="0033CC"/>
                </a:solidFill>
                <a:latin typeface="HGP創英角ﾎﾟｯﾌﾟ体" pitchFamily="50" charset="-128"/>
                <a:ea typeface="HGP創英角ﾎﾟｯﾌﾟ体" pitchFamily="50" charset="-128"/>
              </a:rPr>
              <a:t>わたしが</a:t>
            </a:r>
            <a:r>
              <a:rPr lang="en-US" altLang="ja-JP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HGP創英角ﾎﾟｯﾌﾟ体" pitchFamily="50" charset="-128"/>
                <a:ea typeface="HGP創英角ﾎﾟｯﾌﾟ体" pitchFamily="50" charset="-128"/>
              </a:rPr>
              <a:t/>
            </a:r>
            <a:br>
              <a:rPr lang="en-US" altLang="ja-JP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ja-JP" altLang="en-US" sz="6000" dirty="0" smtClean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喫茶「スーケン」</a:t>
            </a:r>
            <a:r>
              <a:rPr lang="en-US" altLang="ja-JP" sz="6000" dirty="0" smtClean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/>
            </a:r>
            <a:br>
              <a:rPr lang="en-US" altLang="ja-JP" sz="6000" dirty="0" smtClean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ja-JP" altLang="en-US" dirty="0" smtClean="0">
                <a:solidFill>
                  <a:srgbClr val="0033CC"/>
                </a:solidFill>
                <a:latin typeface="HGP創英角ﾎﾟｯﾌﾟ体" pitchFamily="50" charset="-128"/>
                <a:ea typeface="HGP創英角ﾎﾟｯﾌﾟ体" pitchFamily="50" charset="-128"/>
              </a:rPr>
              <a:t>を好きな理由は</a:t>
            </a:r>
            <a:endParaRPr lang="ja-JP" altLang="en-US" dirty="0">
              <a:solidFill>
                <a:srgbClr val="0033CC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pic>
        <p:nvPicPr>
          <p:cNvPr id="1026" name="Picture 2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71200" y="644400"/>
            <a:ext cx="2005200" cy="3290328"/>
          </a:xfrm>
          <a:prstGeom prst="rect">
            <a:avLst/>
          </a:prstGeom>
          <a:noFill/>
        </p:spPr>
      </p:pic>
      <p:pic>
        <p:nvPicPr>
          <p:cNvPr id="1027" name="Picture 3" descr="C:\Program Files\Microsoft Office\MEDIA\CAGCAT10\j0185604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3600" y="4644000"/>
            <a:ext cx="1282456" cy="1283726"/>
          </a:xfrm>
          <a:prstGeom prst="rect">
            <a:avLst/>
          </a:prstGeom>
          <a:noFill/>
        </p:spPr>
      </p:pic>
      <p:pic>
        <p:nvPicPr>
          <p:cNvPr id="6" name="図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34" t="18520" r="21666" b="11295"/>
          <a:stretch/>
        </p:blipFill>
        <p:spPr>
          <a:xfrm>
            <a:off x="4232920" y="2062088"/>
            <a:ext cx="1965091" cy="17989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ック">
  <a:themeElements>
    <a:clrScheme name="シック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シック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シック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</Words>
  <Application>Microsoft Office PowerPoint</Application>
  <PresentationFormat>A4 210 x 297 mm</PresentationFormat>
  <Paragraphs>2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シック</vt:lpstr>
      <vt:lpstr>わたしが 喫茶「スーケン」 を好きな理由は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数研出版株式会社</dc:creator>
  <cp:lastModifiedBy/>
  <dcterms:created xsi:type="dcterms:W3CDTF">2008-10-28T08:17:11Z</dcterms:created>
  <dcterms:modified xsi:type="dcterms:W3CDTF">2012-09-14T09:19:14Z</dcterms:modified>
</cp:coreProperties>
</file>