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4" autoAdjust="0"/>
    <p:restoredTop sz="94660"/>
  </p:normalViewPr>
  <p:slideViewPr>
    <p:cSldViewPr>
      <p:cViewPr>
        <p:scale>
          <a:sx n="60" d="100"/>
          <a:sy n="60" d="100"/>
        </p:scale>
        <p:origin x="-17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BACF5-F7D4-45EC-9DDE-5180F68C3527}" type="datetimeFigureOut">
              <a:rPr kumimoji="1" lang="ja-JP" altLang="en-US" smtClean="0"/>
              <a:t>2012/9/13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FCB3A-DA1D-4A78-86CF-2451B470D8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979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CB3A-DA1D-4A78-86CF-2451B470D8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778FC-6A40-4411-A030-EB6CFF7F1EF6}" type="datetimeFigureOut">
              <a:rPr kumimoji="1" lang="ja-JP" altLang="en-US" smtClean="0"/>
              <a:pPr/>
              <a:t>2012/9/13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8429684" cy="1470025"/>
          </a:xfrm>
        </p:spPr>
        <p:txBody>
          <a:bodyPr/>
          <a:lstStyle/>
          <a:p>
            <a:r>
              <a:rPr kumimoji="1" lang="ja-JP" altLang="en-US" sz="54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rPr>
              <a:t>おすすめのお店</a:t>
            </a:r>
            <a:r>
              <a:rPr kumimoji="1" lang="ja-JP" altLang="en-US" dirty="0" smtClean="0"/>
              <a:t>を紹介</a:t>
            </a:r>
            <a:r>
              <a:rPr lang="ja-JP" altLang="en-US" dirty="0" smtClean="0"/>
              <a:t>します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おすすめのお店を紹介します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2008-10-28T08:16:30Z</dcterms:created>
  <dcterms:modified xsi:type="dcterms:W3CDTF">2012-09-13T06:15:37Z</dcterms:modified>
</cp:coreProperties>
</file>