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1838" y="-41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047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9056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 dirty="0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386921" y="4143380"/>
            <a:ext cx="6887849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309530" y="2500306"/>
            <a:ext cx="6965205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25033" y="4314828"/>
            <a:ext cx="69342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DED1-816D-4858-9F23-23A71EC7EA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D463-BD34-4D61-BF6F-ED0A645712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06908" y="274640"/>
            <a:ext cx="1903792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934217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704A-C576-4E97-8228-804705DDFC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608E-60FF-4BED-9D88-C8757035D8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635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773877" y="4643446"/>
            <a:ext cx="8435637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3877" y="4714884"/>
            <a:ext cx="84201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1928802"/>
            <a:ext cx="84201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5DC-8F3C-4840-96AA-E6E3D1DF4D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1F09-B8D1-4285-8E4C-D8A818E3B3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A5701-B0A6-4A98-94DA-8DE588957A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04" y="285728"/>
            <a:ext cx="8327258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91A51-AF79-432D-A66F-DAA3BECF8D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C2C2-7DB8-48E7-AFB8-1CA769583D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6359-B82E-4BCD-BE34-171596092F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687" y="4857760"/>
            <a:ext cx="3320919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2136" y="714356"/>
            <a:ext cx="59436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rtlCol="0">
            <a:normAutofit/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343306" y="5429264"/>
            <a:ext cx="3312300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734FD-90FF-4118-82AF-68D23217DC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0" y="0"/>
            <a:ext cx="9828213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5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50018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400ECA9F-88C4-4274-B3E1-1FB190402D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196" r:id="rId2"/>
    <p:sldLayoutId id="2147484227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26285"/>
        </a:buClr>
        <a:buSzPct val="60000"/>
        <a:buFont typeface="Wingdings" pitchFamily="2" charset="2"/>
        <a:buChar char="u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98995"/>
        </a:buClr>
        <a:buSzPct val="55000"/>
        <a:buFont typeface="Wingdings" pitchFamily="2" charset="2"/>
        <a:buChar char="u"/>
        <a:defRPr kumimoji="1"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06351"/>
        </a:buClr>
        <a:buSzPct val="55000"/>
        <a:buFont typeface="Wingdings" pitchFamily="2" charset="2"/>
        <a:buChar char="u"/>
        <a:defRPr kumimoji="1"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08B7E"/>
        </a:buClr>
        <a:buSzPct val="50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B8B69"/>
        </a:buClr>
        <a:buSzPct val="45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2857496"/>
            <a:ext cx="8915400" cy="250033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6888" y="333374"/>
            <a:ext cx="8813830" cy="1023923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smtClean="0">
                <a:ln>
                  <a:noFill/>
                </a:ln>
                <a:gradFill flip="none" rotWithShape="1">
                  <a:gsLst>
                    <a:gs pos="60000">
                      <a:schemeClr val="tx2"/>
                    </a:gs>
                    <a:gs pos="100000">
                      <a:schemeClr val="tx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喫茶「スーケン」</a:t>
            </a:r>
            <a:r>
              <a:rPr kumimoji="1" lang="ja-JP" altLang="en-US" sz="6000" b="0" i="0" u="none" strike="noStrike" kern="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おすすめメニュー</a:t>
            </a:r>
            <a:endParaRPr kumimoji="1" lang="ja-JP" altLang="en-US" sz="6000" b="0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127000" algn="tl" rotWithShape="0">
                  <a:schemeClr val="bg1">
                    <a:alpha val="9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4167188" y="1643063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6" name="Picture 17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38" y="5264150"/>
            <a:ext cx="16271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雪藤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2008-10-28T08:17:57Z</dcterms:created>
  <dcterms:modified xsi:type="dcterms:W3CDTF">2012-09-13T08:58:17Z</dcterms:modified>
</cp:coreProperties>
</file>