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216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9906000" cy="6858000" type="A4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0066"/>
    <a:srgbClr val="FFCCFF"/>
    <a:srgbClr val="FFFFFF"/>
    <a:srgbClr val="FFCC66"/>
    <a:srgbClr val="0033CC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4" autoAdjust="0"/>
    <p:restoredTop sz="88117" autoAdjust="0"/>
  </p:normalViewPr>
  <p:slideViewPr>
    <p:cSldViewPr>
      <p:cViewPr>
        <p:scale>
          <a:sx n="60" d="100"/>
          <a:sy n="60" d="100"/>
        </p:scale>
        <p:origin x="-168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215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09913" y="504825"/>
            <a:ext cx="36480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98144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98845-FB6C-4034-B9A9-2A128762A497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BA6DE-84EB-4E86-800B-AD5A544B608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8C378C-EDC6-4A6F-8087-A62F202141C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43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7" y="274643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F38713-99D9-42F5-AF9A-0276204CB24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003B4D-385B-4E7E-BF45-E738D29B63F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788DE6-A229-47B8-BF50-7570B95BCE6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5E128-3356-48CE-B793-88EC5C2C3C8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A6477-F871-42A1-AC9B-0D14F50B73A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71AFA-C71A-4F58-98A0-A7517818980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FFEC78-F8E2-4F90-B048-5C688A6FB51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B58678-0625-4841-9B3C-0EBC650F9B0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25D34-C0BE-470B-AE3C-1284370B32A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7" r:id="rId1"/>
    <p:sldLayoutId id="2147484218" r:id="rId2"/>
    <p:sldLayoutId id="2147484219" r:id="rId3"/>
    <p:sldLayoutId id="2147484220" r:id="rId4"/>
    <p:sldLayoutId id="2147484221" r:id="rId5"/>
    <p:sldLayoutId id="2147484222" r:id="rId6"/>
    <p:sldLayoutId id="2147484223" r:id="rId7"/>
    <p:sldLayoutId id="2147484224" r:id="rId8"/>
    <p:sldLayoutId id="2147484225" r:id="rId9"/>
    <p:sldLayoutId id="2147484226" r:id="rId10"/>
    <p:sldLayoutId id="21474842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7563" y="785813"/>
            <a:ext cx="6548437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 smtClean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r>
              <a:rPr lang="en-US" altLang="ja-JP" sz="6000" dirty="0" smtClean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 smtClean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 smtClean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  <a:endParaRPr lang="ja-JP" altLang="en-US" sz="6000" dirty="0">
              <a:solidFill>
                <a:srgbClr val="00B0F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95415" y="2857500"/>
            <a:ext cx="8001024" cy="1643063"/>
          </a:xfrm>
        </p:spPr>
        <p:txBody>
          <a:bodyPr/>
          <a:lstStyle/>
          <a:p>
            <a:pPr eaLnBrk="1" hangingPunct="1"/>
            <a:r>
              <a:rPr lang="ja-JP" altLang="en-US" sz="8000" dirty="0" smtClean="0">
                <a:solidFill>
                  <a:srgbClr val="FFFF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952625" y="5214938"/>
            <a:ext cx="7572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ja-JP" altLang="en-US" sz="3600" b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5" name="ハート 4"/>
          <p:cNvSpPr/>
          <p:nvPr/>
        </p:nvSpPr>
        <p:spPr>
          <a:xfrm rot="21258869">
            <a:off x="8912708" y="4952387"/>
            <a:ext cx="500063" cy="642937"/>
          </a:xfrm>
          <a:prstGeom prst="hear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</Words>
  <Application>Microsoft Office PowerPoint</Application>
  <PresentationFormat>A4 210 x 297 mm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だからわたしは おすすめします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2008-10-28T08:18:48Z</dcterms:created>
  <dcterms:modified xsi:type="dcterms:W3CDTF">2012-09-13T12:31:32Z</dcterms:modified>
</cp:coreProperties>
</file>