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  <p:sldMasterId id="2147483744" r:id="rId2"/>
    <p:sldMasterId id="2147483862" r:id="rId3"/>
    <p:sldMasterId id="2147483874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9" r:id="rId6"/>
    <p:sldId id="277" r:id="rId7"/>
    <p:sldId id="276" r:id="rId8"/>
    <p:sldId id="275" r:id="rId9"/>
  </p:sldIdLst>
  <p:sldSz cx="9906000" cy="6858000" type="A4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30" autoAdjust="0"/>
    <p:restoredTop sz="89435" autoAdjust="0"/>
  </p:normalViewPr>
  <p:slideViewPr>
    <p:cSldViewPr>
      <p:cViewPr>
        <p:scale>
          <a:sx n="60" d="100"/>
          <a:sy n="60" d="100"/>
        </p:scale>
        <p:origin x="-250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dirty="0" smtClean="0">
                <a:solidFill>
                  <a:srgbClr val="FF0000"/>
                </a:solidFill>
              </a:rPr>
              <a:t>おすすめメニュー</a:t>
            </a:r>
            <a:endParaRPr lang="ja-JP" altLang="en-US" dirty="0">
              <a:solidFill>
                <a:srgbClr val="FF0000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929088"/>
        <c:axId val="31930624"/>
      </c:barChart>
      <c:catAx>
        <c:axId val="3192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95"/>
            </a:pPr>
            <a:endParaRPr lang="ja-JP"/>
          </a:p>
        </c:txPr>
        <c:crossAx val="31930624"/>
        <c:crosses val="autoZero"/>
        <c:auto val="1"/>
        <c:lblAlgn val="ctr"/>
        <c:lblOffset val="100"/>
        <c:noMultiLvlLbl val="0"/>
      </c:catAx>
      <c:valAx>
        <c:axId val="31930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929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79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6750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9775"/>
            <a:ext cx="5343525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18" y="4687019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4365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67E19-F0A9-494D-933A-2DB4399E82C0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latin typeface="Arial" pitchFamily="34" charset="0"/>
              </a:rPr>
              <a:pPr/>
              <a:t>2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●流れ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２．中でもおすすめのメニューの人気度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smtClean="0">
                <a:latin typeface="Arial" pitchFamily="34" charset="0"/>
              </a:rPr>
              <a:t>３．各メニューの特色</a:t>
            </a:r>
          </a:p>
        </p:txBody>
      </p:sp>
      <p:sp>
        <p:nvSpPr>
          <p:cNvPr id="266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19DE5C-EF28-41C9-A940-D57F1AD7DE5A}" type="slidenum">
              <a:rPr lang="en-US" altLang="ja-JP" smtClean="0">
                <a:latin typeface="Arial" pitchFamily="34" charset="0"/>
              </a:rPr>
              <a:pPr/>
              <a:t>3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latin typeface="Arial" pitchFamily="34" charset="0"/>
              </a:rPr>
              <a:pPr/>
              <a:t>4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5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86921" y="4143380"/>
            <a:ext cx="6887849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309530" y="2500306"/>
            <a:ext cx="6965205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25033" y="4314828"/>
            <a:ext cx="69342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DED1-816D-4858-9F23-23A71EC7EA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608E-60FF-4BED-9D88-C8757035D8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73877" y="4643446"/>
            <a:ext cx="8435637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3877" y="4714884"/>
            <a:ext cx="84201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1928802"/>
            <a:ext cx="84201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5DC-8F3C-4840-96AA-E6E3D1DF4D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09-B8D1-4285-8E4C-D8A818E3B3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5701-B0A6-4A98-94DA-8DE588957A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04" y="285728"/>
            <a:ext cx="8327258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91A51-AF79-432D-A66F-DAA3BECF8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C2C2-7DB8-48E7-AFB8-1CA769583D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6359-B82E-4BCD-BE34-171596092F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687" y="4857760"/>
            <a:ext cx="3320919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2136" y="714356"/>
            <a:ext cx="59436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43306" y="5429264"/>
            <a:ext cx="33123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4FD-90FF-4118-82AF-68D23217D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D463-BD34-4D61-BF6F-ED0A645712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06908" y="274640"/>
            <a:ext cx="1903792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934217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704A-C576-4E97-8228-804705DDFC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38" y="0"/>
            <a:ext cx="11271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0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3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98726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1419225" y="4867275"/>
            <a:ext cx="6937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1182688" y="5500688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803400" y="5788025"/>
            <a:ext cx="296863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円/楕円 20"/>
          <p:cNvSpPr/>
          <p:nvPr/>
        </p:nvSpPr>
        <p:spPr>
          <a:xfrm>
            <a:off x="2063750" y="4495800"/>
            <a:ext cx="39687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22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7413" y="1158875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6" y="4165600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436688" y="4929188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DF0DA-234F-43B4-84A4-8E995EA050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A837DA-8091-46ED-A763-7C004D4579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38" y="0"/>
            <a:ext cx="11271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0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3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正方形/長方形 12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円/楕円 13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円/楕円 14"/>
          <p:cNvSpPr/>
          <p:nvPr/>
        </p:nvSpPr>
        <p:spPr bwMode="auto">
          <a:xfrm>
            <a:off x="1435100" y="4867275"/>
            <a:ext cx="6953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円/楕円 15"/>
          <p:cNvSpPr/>
          <p:nvPr/>
        </p:nvSpPr>
        <p:spPr bwMode="auto">
          <a:xfrm>
            <a:off x="1182688" y="5500688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1803400" y="5791200"/>
            <a:ext cx="296863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2035175" y="4479925"/>
            <a:ext cx="39687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985678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0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825" y="1154113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6" y="4162425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452563" y="4929188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C90E2-B2AF-4DCF-9285-E689A4F864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FAE8-6A53-4D95-98B6-5616AA4ABB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BC1C6-0CDC-4F02-9C8E-D65F3D558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208BD1-0BF3-4A6F-84A2-58956AD3AE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FE191-E3B9-4514-AA21-BC5E4191B4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直線コネクタ 5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670877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円/楕円 10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8B4609-CB4D-49EC-855A-DDBC5E72B0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円/楕円 5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正方形/長方形 7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670877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B9DC03-A1F4-46D4-888D-E6DB8F46F3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78259-5C78-4199-9CFE-007AB87623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18161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C52D-FCAA-4EF0-B7BC-BB779404A9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0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3" y="4986338"/>
            <a:ext cx="8866187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3" y="530225"/>
            <a:ext cx="88661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8" y="6111875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0" y="0"/>
            <a:ext cx="9828213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5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50018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00ECA9F-88C4-4274-B3E1-1FB190402D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196" r:id="rId2"/>
    <p:sldLayoutId id="2147484227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10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6595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円/楕円 11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805863" y="5734050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16" r:id="rId4"/>
    <p:sldLayoutId id="2147484217" r:id="rId5"/>
    <p:sldLayoutId id="2147484231" r:id="rId6"/>
    <p:sldLayoutId id="2147484218" r:id="rId7"/>
    <p:sldLayoutId id="2147484232" r:id="rId8"/>
    <p:sldLayoutId id="2147484233" r:id="rId9"/>
    <p:sldLayoutId id="2147484219" r:id="rId10"/>
    <p:sldLayoutId id="21474842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24063" y="623874"/>
            <a:ext cx="7251700" cy="947738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</a:rPr>
              <a:t>おすすめのお店</a:t>
            </a:r>
            <a:r>
              <a:rPr lang="ja-JP" altLang="en-US" sz="3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を紹介します</a:t>
            </a:r>
            <a:endParaRPr lang="ja-JP" altLang="en-US" sz="4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6938" y="2143125"/>
            <a:ext cx="7381875" cy="3429000"/>
          </a:xfrm>
        </p:spPr>
        <p:txBody>
          <a:bodyPr/>
          <a:lstStyle/>
          <a:p>
            <a:pPr eaLnBrk="1" hangingPunct="1"/>
            <a:r>
              <a:rPr lang="ja-JP" altLang="en-US" sz="4000" dirty="0" smtClean="0"/>
              <a:t>それは３丁目にある</a:t>
            </a:r>
            <a:endParaRPr lang="en-US" altLang="ja-JP" sz="4000" dirty="0" smtClean="0"/>
          </a:p>
          <a:p>
            <a:pPr eaLnBrk="1" hangingPunct="1"/>
            <a:r>
              <a:rPr lang="ja-JP" altLang="en-US" sz="8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000" dirty="0" smtClean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/>
            <a:r>
              <a:rPr lang="ja-JP" altLang="en-US" sz="6000" b="0" dirty="0" smtClean="0"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000" b="0" dirty="0" smtClean="0">
              <a:latin typeface="メイリオ" pitchFamily="50" charset="-128"/>
              <a:ea typeface="メイリオ" pitchFamily="50" charset="-128"/>
            </a:endParaRPr>
          </a:p>
          <a:p>
            <a:pPr eaLnBrk="1" hangingPunct="1"/>
            <a:endParaRPr lang="ja-JP" altLang="en-US" sz="6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9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7563" y="642938"/>
            <a:ext cx="20034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595313" y="1357313"/>
            <a:ext cx="5715000" cy="1571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9460" name="Picture 18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438" y="4643438"/>
            <a:ext cx="1285875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738313" y="3857625"/>
            <a:ext cx="7643812" cy="16430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kumimoji="1" lang="ja-JP" alt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マスターの鈴木さんが優しい！</a:t>
            </a:r>
            <a:endParaRPr kumimoji="1" lang="en-US" altLang="ja-JP" sz="4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kumimoji="1" lang="ja-JP" alt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しかも読書家だよ！</a:t>
            </a:r>
            <a:endParaRPr kumimoji="1" lang="ja-JP" altLang="en-US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8" t="20554" r="20694" b="10557"/>
          <a:stretch/>
        </p:blipFill>
        <p:spPr>
          <a:xfrm>
            <a:off x="4394501" y="2060849"/>
            <a:ext cx="2031275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333374"/>
            <a:ext cx="8813830" cy="102392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dirty="0" smtClean="0"/>
              <a:t>喫茶「スーケン」</a:t>
            </a:r>
            <a:r>
              <a:rPr lang="ja-JP" altLang="en-US" sz="6000" dirty="0" smtClean="0">
                <a:solidFill>
                  <a:srgbClr val="0033CC"/>
                </a:solidFill>
              </a:rPr>
              <a:t>おすすめメニュー</a:t>
            </a:r>
            <a:endParaRPr lang="ja-JP" altLang="en-US" sz="6000" dirty="0">
              <a:solidFill>
                <a:srgbClr val="0033CC"/>
              </a:solidFill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167188" y="1643063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20484" name="Picture 1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8" y="5264150"/>
            <a:ext cx="16271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381000" y="2928938"/>
          <a:ext cx="8929749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76583"/>
                <a:gridCol w="4573774"/>
                <a:gridCol w="1379392"/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あま～い</a:t>
                      </a:r>
                      <a:r>
                        <a:rPr lang="en-US" altLang="ja-JP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	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450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ボリュームタップリ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600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超うまい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300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579562"/>
          </a:xfrm>
        </p:spPr>
        <p:txBody>
          <a:bodyPr/>
          <a:lstStyle/>
          <a:p>
            <a:pPr>
              <a:defRPr/>
            </a:pPr>
            <a:r>
              <a:rPr lang="ja-JP" altLang="en-US" sz="2400" dirty="0" smtClean="0">
                <a:solidFill>
                  <a:schemeClr val="tx1"/>
                </a:solidFill>
              </a:rPr>
              <a:t>友達</a:t>
            </a:r>
            <a:r>
              <a:rPr lang="en-US" altLang="ja-JP" sz="2400" dirty="0" smtClean="0">
                <a:solidFill>
                  <a:schemeClr val="tx1"/>
                </a:solidFill>
              </a:rPr>
              <a:t>40</a:t>
            </a:r>
            <a:r>
              <a:rPr lang="ja-JP" altLang="en-US" sz="2400" dirty="0" smtClean="0">
                <a:solidFill>
                  <a:schemeClr val="tx1"/>
                </a:solidFill>
              </a:rPr>
              <a:t>人にききました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/>
              <a:t>あなたのおすすめメニューは？</a:t>
            </a:r>
            <a:endParaRPr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sz="half" idx="2"/>
          </p:nvPr>
        </p:nvGraphicFramePr>
        <p:xfrm>
          <a:off x="2524125" y="1928813"/>
          <a:ext cx="4381500" cy="395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3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FFFF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solidFill>
                <a:srgbClr val="FFFF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9813" y="28575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5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6" name="ハート 5"/>
          <p:cNvSpPr/>
          <p:nvPr/>
        </p:nvSpPr>
        <p:spPr>
          <a:xfrm rot="21258869">
            <a:off x="9239250" y="5072063"/>
            <a:ext cx="500063" cy="642937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037637" y="6072188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0483" grpId="0" build="p"/>
      <p:bldP spid="2048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A4 210 x 297 mm</PresentationFormat>
  <Paragraphs>34</Paragraphs>
  <Slides>5</Slides>
  <Notes>5</Notes>
  <HiddenSlides>0</HiddenSlides>
  <MMClips>1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シック</vt:lpstr>
      <vt:lpstr>雪藤</vt:lpstr>
      <vt:lpstr>Office テーマ</vt:lpstr>
      <vt:lpstr>スパイス</vt:lpstr>
      <vt:lpstr>おすすめのお店を紹介します</vt:lpstr>
      <vt:lpstr>わたしが 喫茶「スーケン」 を好きな理由は</vt:lpstr>
      <vt:lpstr>喫茶「スーケン」おすすめメニュー</vt:lpstr>
      <vt:lpstr>友達40人にききました あなたのおすすめメニューは？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2008-10-28T08:19:31Z</dcterms:created>
  <dcterms:modified xsi:type="dcterms:W3CDTF">2012-09-27T11:27:11Z</dcterms:modified>
</cp:coreProperties>
</file>