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1" r:id="rId1"/>
    <p:sldMasterId id="2147483744" r:id="rId2"/>
  </p:sldMasterIdLst>
  <p:notesMasterIdLst>
    <p:notesMasterId r:id="rId5"/>
  </p:notesMasterIdLst>
  <p:handoutMasterIdLst>
    <p:handoutMasterId r:id="rId6"/>
  </p:handoutMasterIdLst>
  <p:sldIdLst>
    <p:sldId id="277" r:id="rId3"/>
    <p:sldId id="276" r:id="rId4"/>
  </p:sldIdLst>
  <p:sldSz cx="9906000" cy="6858000" type="A4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66"/>
    <a:srgbClr val="FFCCFF"/>
    <a:srgbClr val="FFFFFF"/>
    <a:srgbClr val="FFCC66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56" autoAdjust="0"/>
    <p:restoredTop sz="86492" autoAdjust="0"/>
  </p:normalViewPr>
  <p:slideViewPr>
    <p:cSldViewPr>
      <p:cViewPr>
        <p:scale>
          <a:sx n="60" d="100"/>
          <a:sy n="60" d="100"/>
        </p:scale>
        <p:origin x="-67" y="-1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en-US" dirty="0" smtClean="0">
                <a:solidFill>
                  <a:srgbClr val="FF0000"/>
                </a:solidFill>
              </a:rPr>
              <a:t>おすすめメニュー</a:t>
            </a:r>
            <a:endParaRPr lang="ja-JP" altLang="en-US" dirty="0">
              <a:solidFill>
                <a:srgbClr val="FF0000"/>
              </a:solidFill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アズキトースト</c:v>
                </c:pt>
                <c:pt idx="1">
                  <c:v>ナポリタン</c:v>
                </c:pt>
                <c:pt idx="2">
                  <c:v>ブレンドコーヒー</c:v>
                </c:pt>
                <c:pt idx="3">
                  <c:v>ミルクティ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</c:v>
                </c:pt>
                <c:pt idx="1">
                  <c:v>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315200"/>
        <c:axId val="109316736"/>
      </c:barChart>
      <c:catAx>
        <c:axId val="109315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95"/>
            </a:pPr>
            <a:endParaRPr lang="ja-JP"/>
          </a:p>
        </c:txPr>
        <c:crossAx val="109316736"/>
        <c:crosses val="autoZero"/>
        <c:auto val="1"/>
        <c:lblAlgn val="ctr"/>
        <c:lblOffset val="100"/>
        <c:noMultiLvlLbl val="0"/>
      </c:catAx>
      <c:valAx>
        <c:axId val="109316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93152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79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2073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9775"/>
            <a:ext cx="5343525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818" y="4687019"/>
            <a:ext cx="5390127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60424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662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19DE5C-EF28-41C9-A940-D57F1AD7DE5A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A9D0D-38D3-4549-9E51-E9A4FFD62A9B}" type="slidenum">
              <a:rPr lang="en-US" altLang="ja-JP" smtClean="0">
                <a:latin typeface="Arial" pitchFamily="34" charset="0"/>
              </a:rPr>
              <a:pPr/>
              <a:t>2</a:t>
            </a:fld>
            <a:endParaRPr lang="en-US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453480" y="434162"/>
            <a:ext cx="8999043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782574" y="1820206"/>
            <a:ext cx="84201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" name="サブタイトル 19"/>
          <p:cNvSpPr>
            <a:spLocks noGrp="1"/>
          </p:cNvSpPr>
          <p:nvPr>
            <p:ph type="subTitle" idx="1"/>
          </p:nvPr>
        </p:nvSpPr>
        <p:spPr>
          <a:xfrm>
            <a:off x="782574" y="3685032"/>
            <a:ext cx="84201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7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6C3317-6108-4945-AB44-26EAAB7D50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4830" y="530352"/>
            <a:ext cx="8865870" cy="4187952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22977-5B03-4E4F-B0EC-A6DFFA5E84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533405"/>
            <a:ext cx="2146300" cy="5257799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77850" y="533403"/>
            <a:ext cx="6438900" cy="5257801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F6EF1-9C12-4964-9E74-2E6CB6C5C2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 dirty="0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386921" y="4143380"/>
            <a:ext cx="6887849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309530" y="2500306"/>
            <a:ext cx="6965205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25033" y="4314828"/>
            <a:ext cx="69342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9" name="日付プレースホルダ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DED1-816D-4858-9F23-23A71EC7EA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5608E-60FF-4BED-9D88-C8757035D8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>
            <a:spLocks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-635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773877" y="4643446"/>
            <a:ext cx="8435637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3877" y="4714884"/>
            <a:ext cx="84201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1928802"/>
            <a:ext cx="84201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9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55DC-8F3C-4840-96AA-E6E3D1DF4D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1F09-B8D1-4285-8E4C-D8A818E3B3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A5701-B0A6-4A98-94DA-8DE588957A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04" y="285728"/>
            <a:ext cx="8327258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91A51-AF79-432D-A66F-DAA3BECF8D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C2C2-7DB8-48E7-AFB8-1CA769583D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44830" y="530352"/>
            <a:ext cx="8865870" cy="4187952"/>
          </a:xfrm>
        </p:spPr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B315A-D45C-487F-BDB0-4F091DE3B4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6359-B82E-4BCD-BE34-171596092F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34687" y="4857760"/>
            <a:ext cx="3320919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2136" y="714356"/>
            <a:ext cx="59436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rtlCol="0">
            <a:normAutofit/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343306" y="5429264"/>
            <a:ext cx="3312300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734FD-90FF-4118-82AF-68D23217DC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0D463-BD34-4D61-BF6F-ED0A645712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06908" y="274640"/>
            <a:ext cx="1903792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934217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704A-C576-4E97-8228-804705DDFC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角丸四角形 4"/>
          <p:cNvSpPr/>
          <p:nvPr/>
        </p:nvSpPr>
        <p:spPr>
          <a:xfrm>
            <a:off x="453480" y="434163"/>
            <a:ext cx="8999043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7373" y="4928616"/>
            <a:ext cx="886587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7373" y="5624484"/>
            <a:ext cx="886587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FAE43B-0A69-4A7C-AB62-2521D8B12F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57215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51640" y="530352"/>
            <a:ext cx="425958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6FCD4-EF63-4E9D-BDF2-8838F5B685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830" y="4983480"/>
            <a:ext cx="886587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7826" y="579438"/>
            <a:ext cx="425958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5039850" y="579438"/>
            <a:ext cx="425958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657826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9850" y="1447800"/>
            <a:ext cx="425958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4EC93-1185-461C-A3E3-98F51F51AE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3D86-79A0-448B-B858-4907A3BF95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DA91C5-00A9-43B8-9BFB-FF7B5248C9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0349" y="533400"/>
            <a:ext cx="321945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000418" y="1447802"/>
            <a:ext cx="321945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824820" y="930144"/>
            <a:ext cx="501167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2DE8-1DEE-41EF-94C4-3AE1148901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 つの角を丸めた四角形 5"/>
          <p:cNvSpPr/>
          <p:nvPr/>
        </p:nvSpPr>
        <p:spPr>
          <a:xfrm>
            <a:off x="6934200" y="433388"/>
            <a:ext cx="251777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5012056"/>
            <a:ext cx="89154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7001271" y="533400"/>
            <a:ext cx="242697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6603" y="435768"/>
            <a:ext cx="6419088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A54B0C-C79B-4DAA-BC65-1E699455DB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30200" y="328613"/>
            <a:ext cx="9242425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角丸四角形 8"/>
          <p:cNvSpPr/>
          <p:nvPr/>
        </p:nvSpPr>
        <p:spPr>
          <a:xfrm>
            <a:off x="453480" y="434162"/>
            <a:ext cx="8999043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タイトル プレースホルダ 12"/>
          <p:cNvSpPr>
            <a:spLocks noGrp="1"/>
          </p:cNvSpPr>
          <p:nvPr>
            <p:ph type="title"/>
          </p:nvPr>
        </p:nvSpPr>
        <p:spPr>
          <a:xfrm>
            <a:off x="544513" y="4986338"/>
            <a:ext cx="8866187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31" name="テキスト プレースホルダ 3"/>
          <p:cNvSpPr>
            <a:spLocks noGrp="1"/>
          </p:cNvSpPr>
          <p:nvPr>
            <p:ph type="body" idx="1"/>
          </p:nvPr>
        </p:nvSpPr>
        <p:spPr bwMode="auto">
          <a:xfrm>
            <a:off x="544513" y="530225"/>
            <a:ext cx="886618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2"/>
          </p:nvPr>
        </p:nvSpPr>
        <p:spPr>
          <a:xfrm>
            <a:off x="40909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3"/>
          </p:nvPr>
        </p:nvSpPr>
        <p:spPr>
          <a:xfrm>
            <a:off x="6567488" y="6111875"/>
            <a:ext cx="24765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9043988" y="6111875"/>
            <a:ext cx="495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C395766D-B18B-42B3-89F0-982094E91F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189" r:id="rId2"/>
    <p:sldLayoutId id="2147484222" r:id="rId3"/>
    <p:sldLayoutId id="2147484190" r:id="rId4"/>
    <p:sldLayoutId id="2147484191" r:id="rId5"/>
    <p:sldLayoutId id="2147484192" r:id="rId6"/>
    <p:sldLayoutId id="2147484223" r:id="rId7"/>
    <p:sldLayoutId id="2147484193" r:id="rId8"/>
    <p:sldLayoutId id="2147484224" r:id="rId9"/>
    <p:sldLayoutId id="2147484194" r:id="rId10"/>
    <p:sldLayoutId id="2147484195" r:id="rId11"/>
    <p:sldLayoutId id="214748422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FF8D3E"/>
          </a:solidFill>
          <a:latin typeface="Verdana" pitchFamily="34" charset="0"/>
          <a:ea typeface="ＭＳ ゴシック" pitchFamily="49" charset="-128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0" y="0"/>
            <a:ext cx="9828213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2053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500188"/>
            <a:ext cx="8915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400ECA9F-88C4-4274-B3E1-1FB190402D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196" r:id="rId2"/>
    <p:sldLayoutId id="2147484227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Bookman Old Style" pitchFamily="18" charset="0"/>
          <a:ea typeface="HGP明朝E" pitchFamily="1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26285"/>
        </a:buClr>
        <a:buSzPct val="60000"/>
        <a:buFont typeface="Wingdings" pitchFamily="2" charset="2"/>
        <a:buChar char="u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98995"/>
        </a:buClr>
        <a:buSzPct val="55000"/>
        <a:buFont typeface="Wingdings" pitchFamily="2" charset="2"/>
        <a:buChar char="u"/>
        <a:defRPr kumimoji="1" sz="28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06351"/>
        </a:buClr>
        <a:buSzPct val="55000"/>
        <a:buFont typeface="Wingdings" pitchFamily="2" charset="2"/>
        <a:buChar char="u"/>
        <a:defRPr kumimoji="1" sz="24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08B7E"/>
        </a:buClr>
        <a:buSzPct val="50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B8B69"/>
        </a:buClr>
        <a:buSzPct val="45000"/>
        <a:buFont typeface="Wingdings" pitchFamily="2" charset="2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8" y="333374"/>
            <a:ext cx="8813830" cy="102392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dirty="0" smtClean="0">
                <a:solidFill>
                  <a:schemeClr val="tx1"/>
                </a:solidFill>
                <a:effectLst/>
              </a:rPr>
              <a:t>喫茶「スーケン」</a:t>
            </a:r>
            <a:r>
              <a:rPr lang="ja-JP" altLang="en-US" sz="6000" dirty="0" smtClean="0">
                <a:solidFill>
                  <a:srgbClr val="0033CC"/>
                </a:solidFill>
                <a:effectLst/>
              </a:rPr>
              <a:t>おすすめメニュー</a:t>
            </a:r>
            <a:endParaRPr lang="ja-JP" altLang="en-US" sz="6000" dirty="0">
              <a:solidFill>
                <a:srgbClr val="0033CC"/>
              </a:solidFill>
              <a:effectLst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4167188" y="1643063"/>
            <a:ext cx="1325562" cy="792162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pic>
        <p:nvPicPr>
          <p:cNvPr id="20484" name="Picture 17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1938" y="5264150"/>
            <a:ext cx="162718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381000" y="2928938"/>
          <a:ext cx="8929749" cy="1737360"/>
        </p:xfrm>
        <a:graphic>
          <a:graphicData uri="http://schemas.openxmlformats.org/drawingml/2006/table">
            <a:tbl>
              <a:tblPr bandCol="1">
                <a:tableStyleId>{F5AB1C69-6EDB-4FF4-983F-18BD219EF322}</a:tableStyleId>
              </a:tblPr>
              <a:tblGrid>
                <a:gridCol w="2976583"/>
                <a:gridCol w="4573774"/>
                <a:gridCol w="1379392"/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あま～い</a:t>
                      </a:r>
                      <a:r>
                        <a:rPr lang="en-US" altLang="ja-JP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	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320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アズキトースト！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450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ボリュームタップリ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320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ナポリタン！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600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超うまい</a:t>
                      </a:r>
                      <a:endParaRPr kumimoji="1" lang="ja-JP" alt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320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ブレンドコーヒー！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300</a:t>
                      </a:r>
                      <a:r>
                        <a:rPr lang="ja-JP" altLang="en-US" sz="1800" dirty="0" smtClean="0">
                          <a:solidFill>
                            <a:schemeClr val="tx1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1579562"/>
          </a:xfrm>
        </p:spPr>
        <p:txBody>
          <a:bodyPr/>
          <a:lstStyle/>
          <a:p>
            <a:pPr>
              <a:defRPr/>
            </a:pPr>
            <a:r>
              <a:rPr lang="ja-JP" altLang="en-US" sz="2400" dirty="0" smtClean="0">
                <a:solidFill>
                  <a:schemeClr val="tx1"/>
                </a:solidFill>
              </a:rPr>
              <a:t>友達</a:t>
            </a:r>
            <a:r>
              <a:rPr lang="en-US" altLang="ja-JP" sz="2400" dirty="0" smtClean="0">
                <a:solidFill>
                  <a:schemeClr val="tx1"/>
                </a:solidFill>
              </a:rPr>
              <a:t>40</a:t>
            </a:r>
            <a:r>
              <a:rPr lang="ja-JP" altLang="en-US" sz="2400" dirty="0" smtClean="0">
                <a:solidFill>
                  <a:schemeClr val="tx1"/>
                </a:solidFill>
              </a:rPr>
              <a:t>人にききました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4000" dirty="0" smtClean="0"/>
              <a:t>あなたのおすすめメニューは？</a:t>
            </a:r>
            <a:endParaRPr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sz="half" idx="2"/>
          </p:nvPr>
        </p:nvGraphicFramePr>
        <p:xfrm>
          <a:off x="2524125" y="1928813"/>
          <a:ext cx="4381500" cy="395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シック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シック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</Words>
  <Application>Microsoft Office PowerPoint</Application>
  <PresentationFormat>A4 210 x 297 mm</PresentationFormat>
  <Paragraphs>14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シック</vt:lpstr>
      <vt:lpstr>雪藤</vt:lpstr>
      <vt:lpstr>喫茶「スーケン」おすすめメニュー</vt:lpstr>
      <vt:lpstr>友達40人にききました あなたのおすすめメニューは？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2008-10-28T08:19:02Z</dcterms:created>
  <dcterms:modified xsi:type="dcterms:W3CDTF">2012-09-20T08:54:52Z</dcterms:modified>
</cp:coreProperties>
</file>