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9906000" cy="6858000" type="A4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0066"/>
    <a:srgbClr val="FFCCFF"/>
    <a:srgbClr val="FFFFFF"/>
    <a:srgbClr val="FFCC66"/>
    <a:srgbClr val="0033CC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4" autoAdjust="0"/>
    <p:restoredTop sz="88117" autoAdjust="0"/>
  </p:normalViewPr>
  <p:slideViewPr>
    <p:cSldViewPr>
      <p:cViewPr>
        <p:scale>
          <a:sx n="60" d="100"/>
          <a:sy n="60" d="100"/>
        </p:scale>
        <p:origin x="-168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5377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09913" y="504825"/>
            <a:ext cx="36480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81060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98845-FB6C-4034-B9A9-2A128762A497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7563" y="785813"/>
            <a:ext cx="6548437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 smtClean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r>
              <a:rPr lang="en-US" altLang="ja-JP" sz="6000" dirty="0" smtClean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 smtClean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 smtClean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  <a:endParaRPr lang="ja-JP" altLang="en-US" sz="6000" dirty="0">
              <a:solidFill>
                <a:srgbClr val="00B0F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09813" y="2857500"/>
            <a:ext cx="7286625" cy="1643063"/>
          </a:xfrm>
        </p:spPr>
        <p:txBody>
          <a:bodyPr/>
          <a:lstStyle/>
          <a:p>
            <a:pPr eaLnBrk="1" hangingPunct="1"/>
            <a:r>
              <a:rPr lang="ja-JP" altLang="en-US" sz="8000" dirty="0" smtClean="0">
                <a:solidFill>
                  <a:srgbClr val="FFFF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952625" y="5214938"/>
            <a:ext cx="7572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kumimoji="1" lang="ja-JP" altLang="en-US" sz="3600" b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5" name="ハート 4"/>
          <p:cNvSpPr/>
          <p:nvPr/>
        </p:nvSpPr>
        <p:spPr>
          <a:xfrm rot="21258869">
            <a:off x="8912708" y="4952387"/>
            <a:ext cx="500063" cy="642937"/>
          </a:xfrm>
          <a:prstGeom prst="hear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17</Words>
  <Application>Microsoft Office PowerPoint</Application>
  <PresentationFormat>A4 210 x 297 mm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だからわたしは おすすめします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2008-10-28T08:18:36Z</dcterms:created>
  <dcterms:modified xsi:type="dcterms:W3CDTF">2012-09-13T12:29:11Z</dcterms:modified>
</cp:coreProperties>
</file>