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906000" cy="6858000" type="A4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4" autoAdjust="0"/>
    <p:restoredTop sz="86492" autoAdjust="0"/>
  </p:normalViewPr>
  <p:slideViewPr>
    <p:cSldViewPr>
      <p:cViewPr>
        <p:scale>
          <a:sx n="60" d="100"/>
          <a:sy n="60" d="100"/>
        </p:scale>
        <p:origin x="-1838" y="-41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0456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80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8661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67E19-F0A9-494D-933A-2DB4399E82C0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正方形/長方形 4"/>
          <p:cNvSpPr/>
          <p:nvPr/>
        </p:nvSpPr>
        <p:spPr bwMode="auto">
          <a:xfrm>
            <a:off x="300038" y="0"/>
            <a:ext cx="11271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1073150" y="0"/>
            <a:ext cx="196850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236663" y="0"/>
            <a:ext cx="24923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1158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92551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870075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98726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正方形/長方形 15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円/楕円 16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円/楕円 17"/>
          <p:cNvSpPr/>
          <p:nvPr/>
        </p:nvSpPr>
        <p:spPr bwMode="auto">
          <a:xfrm>
            <a:off x="1419225" y="4867275"/>
            <a:ext cx="6937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1182688" y="5500688"/>
            <a:ext cx="14763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803400" y="5788025"/>
            <a:ext cx="296863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1" name="円/楕円 20"/>
          <p:cNvSpPr/>
          <p:nvPr/>
        </p:nvSpPr>
        <p:spPr>
          <a:xfrm>
            <a:off x="2063750" y="4495800"/>
            <a:ext cx="39687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476500" y="3124200"/>
            <a:ext cx="668655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476500" y="5003322"/>
            <a:ext cx="668655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22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7413" y="1158875"/>
            <a:ext cx="2286000" cy="412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20026" y="4165600"/>
            <a:ext cx="3657600" cy="415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436688" y="4929188"/>
            <a:ext cx="6604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DF0DA-234F-43B4-84A4-8E995EA050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78259-5C78-4199-9CFE-007AB876236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18161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5C52D-FCAA-4EF0-B7BC-BB779404A9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4A837DA-8091-46ED-A763-7C004D4579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フッター プレースホルダ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正方形/長方形 4"/>
          <p:cNvSpPr/>
          <p:nvPr/>
        </p:nvSpPr>
        <p:spPr bwMode="auto">
          <a:xfrm>
            <a:off x="300038" y="0"/>
            <a:ext cx="11271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1073150" y="0"/>
            <a:ext cx="196850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236663" y="0"/>
            <a:ext cx="24923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1158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92551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870075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正方形/長方形 12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円/楕円 13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円/楕円 14"/>
          <p:cNvSpPr/>
          <p:nvPr/>
        </p:nvSpPr>
        <p:spPr bwMode="auto">
          <a:xfrm>
            <a:off x="1435100" y="4867275"/>
            <a:ext cx="695325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6" name="円/楕円 15"/>
          <p:cNvSpPr/>
          <p:nvPr/>
        </p:nvSpPr>
        <p:spPr bwMode="auto">
          <a:xfrm>
            <a:off x="1182688" y="5500688"/>
            <a:ext cx="14763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円/楕円 16"/>
          <p:cNvSpPr/>
          <p:nvPr/>
        </p:nvSpPr>
        <p:spPr bwMode="auto">
          <a:xfrm>
            <a:off x="1803400" y="5791200"/>
            <a:ext cx="296863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円/楕円 17"/>
          <p:cNvSpPr/>
          <p:nvPr/>
        </p:nvSpPr>
        <p:spPr bwMode="auto">
          <a:xfrm>
            <a:off x="2035175" y="4479925"/>
            <a:ext cx="39687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985678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76500" y="2895600"/>
            <a:ext cx="668655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476500" y="5010150"/>
            <a:ext cx="668655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20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5825" y="1154113"/>
            <a:ext cx="2286000" cy="412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20026" y="4162425"/>
            <a:ext cx="3657600" cy="415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452563" y="4929188"/>
            <a:ext cx="6604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C90E2-B2AF-4DCF-9285-E689A4F864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3962400" cy="4572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626102" y="1600200"/>
            <a:ext cx="3962400" cy="4572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FAE8-6A53-4D95-98B6-5616AA4ABB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1724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95300" y="2362200"/>
            <a:ext cx="3962400" cy="3886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736306" y="2362200"/>
            <a:ext cx="3962400" cy="3886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9530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70535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BC1C6-0CDC-4F02-9C8E-D65F3D558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208BD1-0BF3-4A6F-84A2-58956AD3AE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FE191-E3B9-4514-AA21-BC5E4191B4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直線コネクタ 5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670877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円/楕円 10"/>
          <p:cNvSpPr/>
          <p:nvPr/>
        </p:nvSpPr>
        <p:spPr>
          <a:xfrm>
            <a:off x="8836025" y="5715000"/>
            <a:ext cx="59372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915728" y="3181350"/>
            <a:ext cx="6309360" cy="4953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7379970" y="274320"/>
            <a:ext cx="1654302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30200" y="274320"/>
            <a:ext cx="6108700" cy="632764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2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" name="スライド番号プレースホルダ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8B4609-CB4D-49EC-855A-DDBC5E72B0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4" name="フッター プレースホルダ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円/楕円 5"/>
          <p:cNvSpPr/>
          <p:nvPr/>
        </p:nvSpPr>
        <p:spPr>
          <a:xfrm>
            <a:off x="8836025" y="5715000"/>
            <a:ext cx="59372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正方形/長方形 7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670877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892201" y="3181350"/>
            <a:ext cx="6309360" cy="4953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68655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329615" y="264795"/>
            <a:ext cx="1651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2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B9DC03-A1F4-46D4-888D-E6DB8F46F3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4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100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0899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8306595" y="1066006"/>
            <a:ext cx="2011362" cy="4159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7705726" y="3721100"/>
            <a:ext cx="3200400" cy="3968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8255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円/楕円 11"/>
          <p:cNvSpPr/>
          <p:nvPr/>
        </p:nvSpPr>
        <p:spPr>
          <a:xfrm>
            <a:off x="8836025" y="5715000"/>
            <a:ext cx="59372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805863" y="5734050"/>
            <a:ext cx="6604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16" r:id="rId4"/>
    <p:sldLayoutId id="2147484217" r:id="rId5"/>
    <p:sldLayoutId id="2147484231" r:id="rId6"/>
    <p:sldLayoutId id="2147484218" r:id="rId7"/>
    <p:sldLayoutId id="2147484232" r:id="rId8"/>
    <p:sldLayoutId id="2147484233" r:id="rId9"/>
    <p:sldLayoutId id="2147484219" r:id="rId10"/>
    <p:sldLayoutId id="21474842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Century Schoolbook"/>
          <a:ea typeface="ＭＳ Ｐ明朝" pitchFamily="18" charset="-128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24063" y="623874"/>
            <a:ext cx="7251700" cy="947738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</a:rPr>
              <a:t>おすすめのお店</a:t>
            </a:r>
            <a:r>
              <a:rPr lang="ja-JP" altLang="en-US" sz="32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を紹介します</a:t>
            </a:r>
            <a:endParaRPr lang="ja-JP" altLang="en-US" sz="48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6938" y="2143125"/>
            <a:ext cx="7381875" cy="3429000"/>
          </a:xfrm>
        </p:spPr>
        <p:txBody>
          <a:bodyPr/>
          <a:lstStyle/>
          <a:p>
            <a:pPr eaLnBrk="1" hangingPunct="1"/>
            <a:r>
              <a:rPr lang="ja-JP" altLang="en-US" sz="4000" dirty="0" smtClean="0"/>
              <a:t>それは３丁目にある</a:t>
            </a:r>
            <a:endParaRPr lang="en-US" altLang="ja-JP" sz="4000" dirty="0" smtClean="0"/>
          </a:p>
          <a:p>
            <a:pPr eaLnBrk="1" hangingPunct="1"/>
            <a:r>
              <a:rPr lang="ja-JP" altLang="en-US" sz="80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  <a:endParaRPr lang="en-US" altLang="ja-JP" sz="8000" dirty="0" smtClean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/>
            <a:r>
              <a:rPr lang="ja-JP" altLang="en-US" sz="6000" b="0" dirty="0" smtClean="0">
                <a:ea typeface="ＤＦ平成ゴシック体W5" pitchFamily="1" charset="-128"/>
              </a:rPr>
              <a:t>です！</a:t>
            </a:r>
            <a:endParaRPr lang="en-US" altLang="ja-JP" sz="6000" b="0" dirty="0" smtClean="0">
              <a:ea typeface="ＤＦ平成ゴシック体W5" pitchFamily="1" charset="-128"/>
            </a:endParaRPr>
          </a:p>
          <a:p>
            <a:pPr eaLnBrk="1" hangingPunct="1"/>
            <a:endParaRPr lang="ja-JP" altLang="en-US" sz="60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A4 210 x 297 mm</PresentationFormat>
  <Paragraphs>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スパイス</vt:lpstr>
      <vt:lpstr>おすすめのお店を紹介します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2008-10-28T08:18:25Z</dcterms:created>
  <dcterms:modified xsi:type="dcterms:W3CDTF">2012-09-13T09:16:15Z</dcterms:modified>
</cp:coreProperties>
</file>