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731" r:id="rId1"/>
  </p:sldMasterIdLst>
  <p:notesMasterIdLst>
    <p:notesMasterId r:id="rId3"/>
  </p:notesMasterIdLst>
  <p:handoutMasterIdLst>
    <p:handoutMasterId r:id="rId4"/>
  </p:handoutMasterIdLst>
  <p:sldIdLst>
    <p:sldId id="276" r:id="rId2"/>
  </p:sldIdLst>
  <p:sldSz cx="9906000" cy="6858000" type="A4"/>
  <p:notesSz cx="9869488" cy="6735763"/>
  <p:defaultTextStyle>
    <a:defPPr>
      <a:defRPr lang="ja-JP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  <a:srgbClr val="FFCCFF"/>
    <a:srgbClr val="FFFFFF"/>
    <a:srgbClr val="FFCC66"/>
    <a:srgbClr val="0033CC"/>
    <a:srgbClr val="CC0000"/>
    <a:srgbClr val="FF9933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スタイルなし、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624" autoAdjust="0"/>
    <p:restoredTop sz="86492" autoAdjust="0"/>
  </p:normalViewPr>
  <p:slideViewPr>
    <p:cSldViewPr>
      <p:cViewPr>
        <p:scale>
          <a:sx n="60" d="100"/>
          <a:sy n="60" d="100"/>
        </p:scale>
        <p:origin x="-1838" y="-413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3" d="100"/>
          <a:sy n="53" d="100"/>
        </p:scale>
        <p:origin x="-1176" y="-96"/>
      </p:cViewPr>
      <p:guideLst>
        <p:guide orient="horz" pos="2122"/>
        <p:guide pos="3109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2767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kumimoji="1" sz="1200">
                <a:latin typeface="Arial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591175" y="0"/>
            <a:ext cx="42767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kumimoji="1" sz="1200">
                <a:latin typeface="Arial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891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6397625"/>
            <a:ext cx="42767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kumimoji="1" sz="1200">
                <a:latin typeface="Arial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891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591175" y="6397625"/>
            <a:ext cx="42767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kumimoji="1" sz="1200">
                <a:latin typeface="Arial" charset="0"/>
              </a:defRPr>
            </a:lvl1pPr>
          </a:lstStyle>
          <a:p>
            <a:pPr>
              <a:defRPr/>
            </a:pPr>
            <a:fld id="{D841EF8D-11E3-4B7B-BA69-FE534487CB9C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8367426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2767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kumimoji="1" sz="1200">
                <a:latin typeface="Arial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591175" y="0"/>
            <a:ext cx="42767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kumimoji="1" sz="1200">
                <a:latin typeface="Arial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2355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109913" y="504825"/>
            <a:ext cx="3648075" cy="252571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85838" y="3198813"/>
            <a:ext cx="7897812" cy="303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 smtClean="0"/>
              <a:t>マスタ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</a:p>
        </p:txBody>
      </p:sp>
      <p:sp>
        <p:nvSpPr>
          <p:cNvPr id="3584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6397625"/>
            <a:ext cx="42767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kumimoji="1" sz="1200">
                <a:latin typeface="Arial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584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591175" y="6397625"/>
            <a:ext cx="42767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kumimoji="1" sz="1200">
                <a:latin typeface="Arial" charset="0"/>
              </a:defRPr>
            </a:lvl1pPr>
          </a:lstStyle>
          <a:p>
            <a:pPr>
              <a:defRPr/>
            </a:pPr>
            <a:fld id="{E553F731-D9AD-4A41-871F-F0FA67873603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40014953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7651" name="ノート プレースホルダ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ja-JP" altLang="en-US" smtClean="0">
              <a:latin typeface="Arial" pitchFamily="34" charset="0"/>
            </a:endParaRPr>
          </a:p>
        </p:txBody>
      </p:sp>
      <p:sp>
        <p:nvSpPr>
          <p:cNvPr id="27652" name="スライド番号プレースホルダ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DFA9D0D-38D3-4549-9E51-E9A4FFD62A9B}" type="slidenum">
              <a:rPr lang="en-US" altLang="ja-JP" smtClean="0">
                <a:latin typeface="Arial" pitchFamily="34" charset="0"/>
              </a:rPr>
              <a:pPr/>
              <a:t>1</a:t>
            </a:fld>
            <a:endParaRPr lang="en-US" altLang="ja-JP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角丸四角形 3"/>
          <p:cNvSpPr/>
          <p:nvPr/>
        </p:nvSpPr>
        <p:spPr>
          <a:xfrm>
            <a:off x="330200" y="328613"/>
            <a:ext cx="9242425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hangingPunct="1">
              <a:defRPr/>
            </a:pPr>
            <a:endParaRPr lang="en-US"/>
          </a:p>
        </p:txBody>
      </p:sp>
      <p:sp>
        <p:nvSpPr>
          <p:cNvPr id="6" name="角丸四角形 5"/>
          <p:cNvSpPr/>
          <p:nvPr/>
        </p:nvSpPr>
        <p:spPr>
          <a:xfrm>
            <a:off x="453480" y="434162"/>
            <a:ext cx="8999043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hangingPunct="1">
              <a:defRPr/>
            </a:pPr>
            <a:endParaRPr lang="en-US"/>
          </a:p>
        </p:txBody>
      </p:sp>
      <p:sp>
        <p:nvSpPr>
          <p:cNvPr id="5" name="タイトル 4"/>
          <p:cNvSpPr>
            <a:spLocks noGrp="1"/>
          </p:cNvSpPr>
          <p:nvPr>
            <p:ph type="ctrTitle"/>
          </p:nvPr>
        </p:nvSpPr>
        <p:spPr>
          <a:xfrm>
            <a:off x="782574" y="1820206"/>
            <a:ext cx="84201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lang="ja-JP" altLang="en-US" smtClean="0"/>
              <a:t>マスタ タイトルの書式設定</a:t>
            </a:r>
            <a:endParaRPr lang="en-US"/>
          </a:p>
        </p:txBody>
      </p:sp>
      <p:sp>
        <p:nvSpPr>
          <p:cNvPr id="20" name="サブタイトル 19"/>
          <p:cNvSpPr>
            <a:spLocks noGrp="1"/>
          </p:cNvSpPr>
          <p:nvPr>
            <p:ph type="subTitle" idx="1"/>
          </p:nvPr>
        </p:nvSpPr>
        <p:spPr>
          <a:xfrm>
            <a:off x="782574" y="3685032"/>
            <a:ext cx="8420100" cy="914400"/>
          </a:xfrm>
        </p:spPr>
        <p:txBody>
          <a:bodyPr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ja-JP" altLang="en-US" smtClean="0"/>
              <a:t>マスタ サブタイトルの書式設定</a:t>
            </a:r>
            <a:endParaRPr lang="en-US"/>
          </a:p>
        </p:txBody>
      </p:sp>
      <p:sp>
        <p:nvSpPr>
          <p:cNvPr id="7" name="日付プレースホルダ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 altLang="ja-JP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 altLang="ja-JP"/>
          </a:p>
        </p:txBody>
      </p:sp>
      <p:sp>
        <p:nvSpPr>
          <p:cNvPr id="9" name="スライド番号プレースホルダ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056C3317-6108-4945-AB44-26EAAB7D5019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4830" y="4983480"/>
            <a:ext cx="8865870" cy="1051560"/>
          </a:xfrm>
        </p:spPr>
        <p:txBody>
          <a:bodyPr/>
          <a:lstStyle>
            <a:extLst/>
          </a:lstStyle>
          <a:p>
            <a:r>
              <a:rPr lang="ja-JP" altLang="en-US" smtClean="0"/>
              <a:t>マスタ タイトルの書式設定</a:t>
            </a:r>
            <a:endParaRPr 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544830" y="530352"/>
            <a:ext cx="8865870" cy="4187952"/>
          </a:xfrm>
        </p:spPr>
        <p:txBody>
          <a:bodyPr vert="eaVert"/>
          <a:lstStyle>
            <a:extLst/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フッター プレースホルダ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E22977-5B03-4E4F-B0EC-A6DFFA5E841E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533405"/>
            <a:ext cx="2146300" cy="5257799"/>
          </a:xfrm>
        </p:spPr>
        <p:txBody>
          <a:bodyPr vert="eaVert"/>
          <a:lstStyle>
            <a:extLst/>
          </a:lstStyle>
          <a:p>
            <a:r>
              <a:rPr lang="ja-JP" altLang="en-US" smtClean="0"/>
              <a:t>マスタ タイトルの書式設定</a:t>
            </a:r>
            <a:endParaRPr 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577850" y="533403"/>
            <a:ext cx="6438900" cy="5257801"/>
          </a:xfrm>
        </p:spPr>
        <p:txBody>
          <a:bodyPr vert="eaVert"/>
          <a:lstStyle>
            <a:extLst/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フッター プレースホルダ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FF6EF1-9C12-4964-9E74-2E6CB6C5C2CE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タイトル、テキスト、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7813"/>
            <a:ext cx="8915400" cy="1139825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sz="half" idx="1"/>
          </p:nvPr>
        </p:nvSpPr>
        <p:spPr>
          <a:xfrm>
            <a:off x="495300" y="1600200"/>
            <a:ext cx="4381500" cy="4530725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30725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>
          <a:xfrm>
            <a:off x="495300" y="6243638"/>
            <a:ext cx="23114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>
          <a:xfrm>
            <a:off x="3384550" y="6248400"/>
            <a:ext cx="31369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>
          <a:xfrm>
            <a:off x="7099300" y="6243638"/>
            <a:ext cx="23114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8C3335-9215-48FD-A9CF-0EF52BE0B402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4830" y="4983480"/>
            <a:ext cx="8865870" cy="1051560"/>
          </a:xfrm>
        </p:spPr>
        <p:txBody>
          <a:bodyPr/>
          <a:lstStyle>
            <a:extLst/>
          </a:lstStyle>
          <a:p>
            <a:r>
              <a:rPr lang="ja-JP" altLang="en-US" smtClean="0"/>
              <a:t>マスタ タイトルの書式設定</a:t>
            </a:r>
            <a:endParaRPr 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544830" y="530352"/>
            <a:ext cx="8865870" cy="4187952"/>
          </a:xfrm>
        </p:spPr>
        <p:txBody>
          <a:bodyPr/>
          <a:lstStyle>
            <a:extLst/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フッター プレースホルダ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5B315A-D45C-487F-BDB0-4F091DE3B41A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角丸四角形 3"/>
          <p:cNvSpPr/>
          <p:nvPr/>
        </p:nvSpPr>
        <p:spPr>
          <a:xfrm>
            <a:off x="330200" y="328613"/>
            <a:ext cx="9242425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hangingPunct="1">
              <a:defRPr/>
            </a:pPr>
            <a:endParaRPr lang="en-US"/>
          </a:p>
        </p:txBody>
      </p:sp>
      <p:sp>
        <p:nvSpPr>
          <p:cNvPr id="5" name="角丸四角形 4"/>
          <p:cNvSpPr/>
          <p:nvPr/>
        </p:nvSpPr>
        <p:spPr>
          <a:xfrm>
            <a:off x="453480" y="434163"/>
            <a:ext cx="8999043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hangingPunct="1">
              <a:defRPr/>
            </a:pPr>
            <a:endParaRPr lang="en-US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07373" y="4928616"/>
            <a:ext cx="8865870" cy="676656"/>
          </a:xfrm>
        </p:spPr>
        <p:txBody>
          <a:bodyPr lIns="91440" bIns="0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lang="ja-JP" altLang="en-US" smtClean="0"/>
              <a:t>マスタ タイトルの書式設定</a:t>
            </a:r>
            <a:endParaRPr 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507373" y="5624484"/>
            <a:ext cx="8865870" cy="420624"/>
          </a:xfrm>
        </p:spPr>
        <p:txBody>
          <a:bodyPr lIns="118872" tIns="0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 altLang="ja-JP"/>
          </a:p>
        </p:txBody>
      </p:sp>
      <p:sp>
        <p:nvSpPr>
          <p:cNvPr id="8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39FAE43B-0A69-4A7C-AB62-2521D8B12F61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ja-JP" altLang="en-US" smtClean="0"/>
              <a:t>マスタ タイトルの書式設定</a:t>
            </a:r>
            <a:endParaRPr 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557215" y="530352"/>
            <a:ext cx="425958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5151640" y="530352"/>
            <a:ext cx="425958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5" name="日付プレースホルダ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フッター プレースホルダ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C6FCD4-EF63-4E9D-BDF2-8838F5B6857E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4830" y="4983480"/>
            <a:ext cx="8865870" cy="1051560"/>
          </a:xfrm>
        </p:spPr>
        <p:txBody>
          <a:bodyPr/>
          <a:lstStyle>
            <a:lvl1pPr>
              <a:defRPr b="1"/>
            </a:lvl1pPr>
            <a:extLst/>
          </a:lstStyle>
          <a:p>
            <a:r>
              <a:rPr lang="ja-JP" altLang="en-US" smtClean="0"/>
              <a:t>マスタ タイトルの書式設定</a:t>
            </a:r>
            <a:endParaRPr 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657826" y="579438"/>
            <a:ext cx="425958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3"/>
          </p:nvPr>
        </p:nvSpPr>
        <p:spPr>
          <a:xfrm>
            <a:off x="5039850" y="579438"/>
            <a:ext cx="425958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コンテンツ プレースホルダ 4"/>
          <p:cNvSpPr>
            <a:spLocks noGrp="1"/>
          </p:cNvSpPr>
          <p:nvPr>
            <p:ph sz="quarter" idx="2"/>
          </p:nvPr>
        </p:nvSpPr>
        <p:spPr>
          <a:xfrm>
            <a:off x="657826" y="1447800"/>
            <a:ext cx="4259580" cy="348996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5039850" y="1447800"/>
            <a:ext cx="4259580" cy="348996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7" name="日付プレースホルダ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" name="フッター プレースホルダ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C4EC93-1185-461C-A3E3-98F51F51AE6B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ja-JP" altLang="en-US" smtClean="0"/>
              <a:t>マスタ タイトルの書式設定</a:t>
            </a:r>
            <a:endParaRPr lang="en-US"/>
          </a:p>
        </p:txBody>
      </p:sp>
      <p:sp>
        <p:nvSpPr>
          <p:cNvPr id="3" name="日付プレースホルダ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フッター プレースホルダ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753D86-79A0-448B-B858-4907A3BF9572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角丸四角形 1"/>
          <p:cNvSpPr/>
          <p:nvPr/>
        </p:nvSpPr>
        <p:spPr>
          <a:xfrm>
            <a:off x="330200" y="328613"/>
            <a:ext cx="9242425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hangingPunct="1">
              <a:defRPr/>
            </a:pPr>
            <a:endParaRPr lang="en-US"/>
          </a:p>
        </p:txBody>
      </p:sp>
      <p:sp>
        <p:nvSpPr>
          <p:cNvPr id="3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C3DA91C5-00A9-43B8-9BFB-FF7B5248C902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000349" y="533400"/>
            <a:ext cx="3219450" cy="914400"/>
          </a:xfrm>
        </p:spPr>
        <p:txBody>
          <a:bodyPr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lang="ja-JP" altLang="en-US" smtClean="0"/>
              <a:t>マスタ タイトルの書式設定</a:t>
            </a:r>
            <a:endParaRPr 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2"/>
          </p:nvPr>
        </p:nvSpPr>
        <p:spPr>
          <a:xfrm>
            <a:off x="6000418" y="1447802"/>
            <a:ext cx="321945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1"/>
          </p:nvPr>
        </p:nvSpPr>
        <p:spPr>
          <a:xfrm>
            <a:off x="824820" y="930144"/>
            <a:ext cx="5011672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5" name="日付プレースホルダ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フッター プレースホルダ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612DE8-1DEE-41EF-94C4-3AE11489016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角丸四角形 4"/>
          <p:cNvSpPr/>
          <p:nvPr/>
        </p:nvSpPr>
        <p:spPr>
          <a:xfrm>
            <a:off x="330200" y="328613"/>
            <a:ext cx="9242425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hangingPunct="1">
              <a:defRPr/>
            </a:pPr>
            <a:endParaRPr lang="en-US"/>
          </a:p>
        </p:txBody>
      </p:sp>
      <p:sp>
        <p:nvSpPr>
          <p:cNvPr id="6" name="1 つの角を丸めた四角形 5"/>
          <p:cNvSpPr/>
          <p:nvPr/>
        </p:nvSpPr>
        <p:spPr>
          <a:xfrm>
            <a:off x="6934200" y="433388"/>
            <a:ext cx="251777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hangingPunct="1">
              <a:defRPr/>
            </a:pPr>
            <a:endParaRPr lang="en-US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5012056"/>
            <a:ext cx="89154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lang="ja-JP" altLang="en-US" smtClean="0"/>
              <a:t>マスタ タイトルの書式設定</a:t>
            </a:r>
            <a:endParaRPr 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 bwMode="grayWhite">
          <a:xfrm>
            <a:off x="7001271" y="533400"/>
            <a:ext cx="242697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456603" y="435768"/>
            <a:ext cx="6419088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ja-JP" altLang="en-US" noProof="0" smtClean="0"/>
              <a:t>アイコンをクリックして図を追加</a:t>
            </a:r>
            <a:endParaRPr lang="en-US" noProof="0"/>
          </a:p>
        </p:txBody>
      </p:sp>
      <p:sp>
        <p:nvSpPr>
          <p:cNvPr id="7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 altLang="ja-JP"/>
          </a:p>
        </p:txBody>
      </p:sp>
      <p:sp>
        <p:nvSpPr>
          <p:cNvPr id="8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 altLang="ja-JP"/>
          </a:p>
        </p:txBody>
      </p:sp>
      <p:sp>
        <p:nvSpPr>
          <p:cNvPr id="9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61A54B0C-C79B-4DAA-BC65-1E699455DBD7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角丸四角形 6"/>
          <p:cNvSpPr/>
          <p:nvPr/>
        </p:nvSpPr>
        <p:spPr>
          <a:xfrm>
            <a:off x="330200" y="328613"/>
            <a:ext cx="9242425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hangingPunct="1">
              <a:defRPr/>
            </a:pPr>
            <a:endParaRPr lang="en-US"/>
          </a:p>
        </p:txBody>
      </p:sp>
      <p:sp>
        <p:nvSpPr>
          <p:cNvPr id="9" name="角丸四角形 8"/>
          <p:cNvSpPr/>
          <p:nvPr/>
        </p:nvSpPr>
        <p:spPr>
          <a:xfrm>
            <a:off x="453480" y="434162"/>
            <a:ext cx="8999043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hangingPunct="1">
              <a:defRPr/>
            </a:pPr>
            <a:endParaRPr lang="en-US"/>
          </a:p>
        </p:txBody>
      </p:sp>
      <p:sp>
        <p:nvSpPr>
          <p:cNvPr id="13" name="タイトル プレースホルダ 12"/>
          <p:cNvSpPr>
            <a:spLocks noGrp="1"/>
          </p:cNvSpPr>
          <p:nvPr>
            <p:ph type="title"/>
          </p:nvPr>
        </p:nvSpPr>
        <p:spPr>
          <a:xfrm>
            <a:off x="544513" y="4986338"/>
            <a:ext cx="8866187" cy="1050925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lang="ja-JP" altLang="en-US" smtClean="0"/>
              <a:t>マスタ タイトルの書式設定</a:t>
            </a:r>
            <a:endParaRPr lang="en-US"/>
          </a:p>
        </p:txBody>
      </p:sp>
      <p:sp>
        <p:nvSpPr>
          <p:cNvPr id="1031" name="テキスト プレースホルダ 3"/>
          <p:cNvSpPr>
            <a:spLocks noGrp="1"/>
          </p:cNvSpPr>
          <p:nvPr>
            <p:ph type="body" idx="1"/>
          </p:nvPr>
        </p:nvSpPr>
        <p:spPr bwMode="auto">
          <a:xfrm>
            <a:off x="544513" y="530225"/>
            <a:ext cx="8866187" cy="418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82880" tIns="9144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smtClean="0"/>
          </a:p>
        </p:txBody>
      </p:sp>
      <p:sp>
        <p:nvSpPr>
          <p:cNvPr id="25" name="日付プレースホルダ 24"/>
          <p:cNvSpPr>
            <a:spLocks noGrp="1"/>
          </p:cNvSpPr>
          <p:nvPr>
            <p:ph type="dt" sz="half" idx="2"/>
          </p:nvPr>
        </p:nvSpPr>
        <p:spPr>
          <a:xfrm>
            <a:off x="4090988" y="6111875"/>
            <a:ext cx="24765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  <a:latin typeface="Arial" charset="0"/>
              </a:defRPr>
            </a:lvl1pPr>
            <a:extLst/>
          </a:lstStyle>
          <a:p>
            <a:pPr>
              <a:defRPr/>
            </a:pPr>
            <a:endParaRPr lang="en-US" altLang="ja-JP"/>
          </a:p>
        </p:txBody>
      </p:sp>
      <p:sp>
        <p:nvSpPr>
          <p:cNvPr id="18" name="フッター プレースホルダ 17"/>
          <p:cNvSpPr>
            <a:spLocks noGrp="1"/>
          </p:cNvSpPr>
          <p:nvPr>
            <p:ph type="ftr" sz="quarter" idx="3"/>
          </p:nvPr>
        </p:nvSpPr>
        <p:spPr>
          <a:xfrm>
            <a:off x="6567488" y="6111875"/>
            <a:ext cx="24765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  <a:latin typeface="Arial" charset="0"/>
              </a:defRPr>
            </a:lvl1pPr>
            <a:extLst/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4"/>
          </p:nvPr>
        </p:nvSpPr>
        <p:spPr>
          <a:xfrm>
            <a:off x="9043988" y="6111875"/>
            <a:ext cx="4953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  <a:latin typeface="Arial" charset="0"/>
              </a:defRPr>
            </a:lvl1pPr>
            <a:extLst/>
          </a:lstStyle>
          <a:p>
            <a:pPr>
              <a:defRPr/>
            </a:pPr>
            <a:fld id="{C395766D-B18B-42B3-89F0-982094E91F00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21" r:id="rId1"/>
    <p:sldLayoutId id="2147484189" r:id="rId2"/>
    <p:sldLayoutId id="2147484222" r:id="rId3"/>
    <p:sldLayoutId id="2147484190" r:id="rId4"/>
    <p:sldLayoutId id="2147484191" r:id="rId5"/>
    <p:sldLayoutId id="2147484192" r:id="rId6"/>
    <p:sldLayoutId id="2147484223" r:id="rId7"/>
    <p:sldLayoutId id="2147484193" r:id="rId8"/>
    <p:sldLayoutId id="2147484224" r:id="rId9"/>
    <p:sldLayoutId id="2147484194" r:id="rId10"/>
    <p:sldLayoutId id="2147484195" r:id="rId11"/>
    <p:sldLayoutId id="2147484225" r:id="rId12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3600" b="1" kern="1200">
          <a:solidFill>
            <a:srgbClr val="FF8D3E"/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kumimoji="1" sz="3600" b="1">
          <a:solidFill>
            <a:srgbClr val="FF8D3E"/>
          </a:solidFill>
          <a:latin typeface="Verdana" pitchFamily="34" charset="0"/>
          <a:ea typeface="ＭＳ ゴシック" pitchFamily="49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kumimoji="1" sz="3600" b="1">
          <a:solidFill>
            <a:srgbClr val="FF8D3E"/>
          </a:solidFill>
          <a:latin typeface="Verdana" pitchFamily="34" charset="0"/>
          <a:ea typeface="ＭＳ ゴシック" pitchFamily="49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kumimoji="1" sz="3600" b="1">
          <a:solidFill>
            <a:srgbClr val="FF8D3E"/>
          </a:solidFill>
          <a:latin typeface="Verdana" pitchFamily="34" charset="0"/>
          <a:ea typeface="ＭＳ ゴシック" pitchFamily="49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kumimoji="1" sz="3600" b="1">
          <a:solidFill>
            <a:srgbClr val="FF8D3E"/>
          </a:solidFill>
          <a:latin typeface="Verdana" pitchFamily="34" charset="0"/>
          <a:ea typeface="ＭＳ ゴシック" pitchFamily="49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3600" b="1">
          <a:solidFill>
            <a:srgbClr val="FF8D3E"/>
          </a:solidFill>
          <a:latin typeface="Verdana" pitchFamily="34" charset="0"/>
          <a:ea typeface="ＭＳ ゴシック" pitchFamily="49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3600" b="1">
          <a:solidFill>
            <a:srgbClr val="FF8D3E"/>
          </a:solidFill>
          <a:latin typeface="Verdana" pitchFamily="34" charset="0"/>
          <a:ea typeface="ＭＳ ゴシック" pitchFamily="49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3600" b="1">
          <a:solidFill>
            <a:srgbClr val="FF8D3E"/>
          </a:solidFill>
          <a:latin typeface="Verdana" pitchFamily="34" charset="0"/>
          <a:ea typeface="ＭＳ ゴシック" pitchFamily="49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3600" b="1">
          <a:solidFill>
            <a:srgbClr val="FF8D3E"/>
          </a:solidFill>
          <a:latin typeface="Verdana" pitchFamily="34" charset="0"/>
          <a:ea typeface="ＭＳ ゴシック" pitchFamily="49" charset="-128"/>
        </a:defRPr>
      </a:lvl9pPr>
      <a:extLst/>
    </p:titleStyle>
    <p:bodyStyle>
      <a:lvl1pPr marL="265113" indent="-265113" algn="l" rtl="0" eaLnBrk="0" fontAlgn="base" hangingPunct="0">
        <a:spcBef>
          <a:spcPts val="25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547688" indent="-200025" algn="l" rtl="0" eaLnBrk="0" fontAlgn="base" hangingPunct="0">
        <a:spcBef>
          <a:spcPts val="250"/>
        </a:spcBef>
        <a:spcAft>
          <a:spcPct val="0"/>
        </a:spcAft>
        <a:buClr>
          <a:schemeClr val="accent1"/>
        </a:buClr>
        <a:buSzPct val="100000"/>
        <a:buFont typeface="Verdana" pitchFamily="34" charset="0"/>
        <a:buChar char="◦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5813" indent="-182563" algn="l" rtl="0" eaLnBrk="0" fontAlgn="base" hangingPunct="0">
        <a:spcBef>
          <a:spcPts val="250"/>
        </a:spcBef>
        <a:spcAft>
          <a:spcPct val="0"/>
        </a:spcAft>
        <a:buClr>
          <a:srgbClr val="ED3742"/>
        </a:buClr>
        <a:buSzPct val="100000"/>
        <a:buFont typeface="Wingdings 2" pitchFamily="18" charset="2"/>
        <a:buChar char=""/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3938" indent="-182563" algn="l" rtl="0" eaLnBrk="0" fontAlgn="base" hangingPunct="0">
        <a:spcBef>
          <a:spcPts val="225"/>
        </a:spcBef>
        <a:spcAft>
          <a:spcPct val="0"/>
        </a:spcAft>
        <a:buClr>
          <a:srgbClr val="ED3742"/>
        </a:buClr>
        <a:buSzPct val="112000"/>
        <a:buFont typeface="Verdana" pitchFamily="34" charset="0"/>
        <a:buChar char="◦"/>
        <a:defRPr kumimoji="1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79525" indent="-182563" algn="l" rtl="0" eaLnBrk="0" fontAlgn="base" hangingPunct="0">
        <a:spcBef>
          <a:spcPts val="250"/>
        </a:spcBef>
        <a:spcAft>
          <a:spcPct val="0"/>
        </a:spcAft>
        <a:buClr>
          <a:srgbClr val="4A85BF"/>
        </a:buClr>
        <a:buSzPct val="100000"/>
        <a:buFont typeface="Wingdings 2" pitchFamily="18" charset="2"/>
        <a:buChar char=""/>
        <a:defRPr kumimoji="1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1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1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7813"/>
            <a:ext cx="8915400" cy="1579562"/>
          </a:xfrm>
        </p:spPr>
        <p:txBody>
          <a:bodyPr/>
          <a:lstStyle/>
          <a:p>
            <a:pPr>
              <a:defRPr/>
            </a:pPr>
            <a:r>
              <a:rPr lang="ja-JP" altLang="en-US" sz="2400" dirty="0" smtClean="0">
                <a:solidFill>
                  <a:schemeClr val="tx1"/>
                </a:solidFill>
              </a:rPr>
              <a:t>友達</a:t>
            </a:r>
            <a:r>
              <a:rPr lang="en-US" altLang="ja-JP" sz="2400" dirty="0" smtClean="0">
                <a:solidFill>
                  <a:schemeClr val="tx1"/>
                </a:solidFill>
              </a:rPr>
              <a:t>40</a:t>
            </a:r>
            <a:r>
              <a:rPr lang="ja-JP" altLang="en-US" sz="2400" dirty="0" smtClean="0">
                <a:solidFill>
                  <a:schemeClr val="tx1"/>
                </a:solidFill>
              </a:rPr>
              <a:t>人にききました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sz="4000" dirty="0" smtClean="0"/>
              <a:t>あなたのおすすめメニューは？</a:t>
            </a:r>
            <a:endParaRPr lang="ja-JP" altLang="en-US" dirty="0"/>
          </a:p>
        </p:txBody>
      </p:sp>
      <p:sp>
        <p:nvSpPr>
          <p:cNvPr id="8" name="コンテンツ プレースホルダ 7"/>
          <p:cNvSpPr>
            <a:spLocks noGrp="1"/>
          </p:cNvSpPr>
          <p:nvPr>
            <p:ph sz="half" idx="2"/>
          </p:nvPr>
        </p:nvSpPr>
        <p:spPr>
          <a:xfrm>
            <a:off x="1595414" y="1857363"/>
            <a:ext cx="6429420" cy="4071967"/>
          </a:xfrm>
        </p:spPr>
        <p:txBody>
          <a:bodyPr/>
          <a:lstStyle/>
          <a:p>
            <a:endParaRPr kumimoji="1"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シック">
  <a:themeElements>
    <a:clrScheme name="シック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シック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シック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6</Words>
  <Application>Microsoft Office PowerPoint</Application>
  <PresentationFormat>A4 210 x 297 mm</PresentationFormat>
  <Paragraphs>2</Paragraphs>
  <Slides>1</Slides>
  <Notes>1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シック</vt:lpstr>
      <vt:lpstr>友達40人にききました あなたのおすすめメニューは？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数研出版株式会社</dc:creator>
  <cp:lastModifiedBy/>
  <dcterms:created xsi:type="dcterms:W3CDTF">2008-10-28T08:17:41Z</dcterms:created>
  <dcterms:modified xsi:type="dcterms:W3CDTF">2012-09-13T08:36:04Z</dcterms:modified>
</cp:coreProperties>
</file>