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66"/>
    <a:srgbClr val="FFCCFF"/>
    <a:srgbClr val="FFFFFF"/>
    <a:srgbClr val="FFCC66"/>
    <a:srgbClr val="00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149" y="-1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3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9813" y="28575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9933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5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5" name="ハート 4"/>
          <p:cNvSpPr/>
          <p:nvPr/>
        </p:nvSpPr>
        <p:spPr>
          <a:xfrm rot="21258869">
            <a:off x="8912708" y="4952387"/>
            <a:ext cx="500063" cy="642937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A4 210 x 297 mm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2012-09-18T06:30:22Z</dcterms:modified>
</cp:coreProperties>
</file>