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4" r:id="rId3"/>
    <p:sldId id="258" r:id="rId4"/>
    <p:sldId id="257" r:id="rId5"/>
    <p:sldId id="262" r:id="rId6"/>
    <p:sldId id="264" r:id="rId7"/>
    <p:sldId id="263" r:id="rId8"/>
    <p:sldId id="265" r:id="rId9"/>
    <p:sldId id="267" r:id="rId10"/>
    <p:sldId id="268" r:id="rId11"/>
    <p:sldId id="275" r:id="rId12"/>
    <p:sldId id="269" r:id="rId13"/>
    <p:sldId id="276" r:id="rId14"/>
    <p:sldId id="270" r:id="rId15"/>
    <p:sldId id="277" r:id="rId16"/>
    <p:sldId id="271" r:id="rId17"/>
    <p:sldId id="278" r:id="rId18"/>
    <p:sldId id="273" r:id="rId19"/>
    <p:sldId id="272" r:id="rId20"/>
  </p:sldIdLst>
  <p:sldSz cx="12192000" cy="6858000"/>
  <p:notesSz cx="9934575" cy="68024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2021/5/10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　　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p.90)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を展開すると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𝑝𝑥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両辺から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を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引くと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𝑝𝑥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左辺と右辺を入れ替えて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en-US" altLang="ja-JP" sz="280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𝑝𝑥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𝑝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この結果を利用して，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次関数の式を変形してみよう。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1611" b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0D4E7B-4456-464A-942C-4837829AE7DE}"/>
              </a:ext>
            </a:extLst>
          </p:cNvPr>
          <p:cNvSpPr/>
          <p:nvPr/>
        </p:nvSpPr>
        <p:spPr>
          <a:xfrm>
            <a:off x="3644348" y="1669774"/>
            <a:ext cx="2260274" cy="522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C07B44-7F54-4778-8647-639C512489C1}"/>
              </a:ext>
            </a:extLst>
          </p:cNvPr>
          <p:cNvSpPr/>
          <p:nvPr/>
        </p:nvSpPr>
        <p:spPr>
          <a:xfrm>
            <a:off x="4433631" y="2790742"/>
            <a:ext cx="3155245" cy="522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A3EC516-DA61-4E40-A848-CAF09DF34494}"/>
              </a:ext>
            </a:extLst>
          </p:cNvPr>
          <p:cNvSpPr/>
          <p:nvPr/>
        </p:nvSpPr>
        <p:spPr>
          <a:xfrm>
            <a:off x="2017643" y="3951672"/>
            <a:ext cx="1470991" cy="522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09DD97-EA6B-44C6-B2FA-FCB35F3C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876" y="3421864"/>
            <a:ext cx="3907875" cy="209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+6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−27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54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−4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8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84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−10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+25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5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−24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+8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+48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8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−2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60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+8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−12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06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−8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−4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+3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−5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7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+7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+7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+7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3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</m:oMath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3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2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−10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+15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+10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+15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+5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+15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+15</m:t>
                    </m:r>
                  </m:oMath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+40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90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800" i="1" smtClean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ea typeface="ＭＳ Ｐゴシック" panose="020B0600070205080204" pitchFamily="50" charset="-128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−2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−2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7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58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1B623B-652B-4640-8956-DFAA779DA86B}"/>
              </a:ext>
            </a:extLst>
          </p:cNvPr>
          <p:cNvSpPr/>
          <p:nvPr/>
        </p:nvSpPr>
        <p:spPr>
          <a:xfrm>
            <a:off x="695325" y="1052513"/>
            <a:ext cx="73342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タイトル 1">
                <a:extLst>
                  <a:ext uri="{FF2B5EF4-FFF2-40B4-BE49-F238E27FC236}">
                    <a16:creationId xmlns:a16="http://schemas.microsoft.com/office/drawing/2014/main" id="{7388822B-3DDE-4F0D-BE46-F86F72E636AC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　　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p.90)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075" name="タイトル 1">
                <a:extLst>
                  <a:ext uri="{FF2B5EF4-FFF2-40B4-BE49-F238E27FC236}">
                    <a16:creationId xmlns:a16="http://schemas.microsoft.com/office/drawing/2014/main" id="{7388822B-3DDE-4F0D-BE46-F86F72E63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字幕 2">
                <a:extLst>
                  <a:ext uri="{FF2B5EF4-FFF2-40B4-BE49-F238E27FC236}">
                    <a16:creationId xmlns:a16="http://schemas.microsoft.com/office/drawing/2014/main" id="{A0AF264F-762D-4E21-AFFC-D593D43F1DF0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8277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例８　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−6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∙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3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−9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076" name="字幕 2">
                <a:extLst>
                  <a:ext uri="{FF2B5EF4-FFF2-40B4-BE49-F238E27FC236}">
                    <a16:creationId xmlns:a16="http://schemas.microsoft.com/office/drawing/2014/main" id="{A0AF264F-762D-4E21-AFFC-D593D43F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827712"/>
              </a:xfrm>
              <a:blipFill>
                <a:blip r:embed="rId3"/>
                <a:stretch>
                  <a:fillRect l="-1129" t="-1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D4119B-AD7C-4174-BF89-96B87B372DE2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81C7A9-6927-4CC0-9026-5394C62CF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758" y="1266825"/>
            <a:ext cx="365791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1B623B-652B-4640-8956-DFAA779DA86B}"/>
              </a:ext>
            </a:extLst>
          </p:cNvPr>
          <p:cNvSpPr/>
          <p:nvPr/>
        </p:nvSpPr>
        <p:spPr>
          <a:xfrm>
            <a:off x="695325" y="1052513"/>
            <a:ext cx="73342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タイトル 1">
                <a:extLst>
                  <a:ext uri="{FF2B5EF4-FFF2-40B4-BE49-F238E27FC236}">
                    <a16:creationId xmlns:a16="http://schemas.microsoft.com/office/drawing/2014/main" id="{7388822B-3DDE-4F0D-BE46-F86F72E636AC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　　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p.90)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075" name="タイトル 1">
                <a:extLst>
                  <a:ext uri="{FF2B5EF4-FFF2-40B4-BE49-F238E27FC236}">
                    <a16:creationId xmlns:a16="http://schemas.microsoft.com/office/drawing/2014/main" id="{7388822B-3DDE-4F0D-BE46-F86F72E63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字幕 2">
                <a:extLst>
                  <a:ext uri="{FF2B5EF4-FFF2-40B4-BE49-F238E27FC236}">
                    <a16:creationId xmlns:a16="http://schemas.microsoft.com/office/drawing/2014/main" id="{A0AF264F-762D-4E21-AFFC-D593D43F1DF0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8277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例８　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+5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∙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25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4</m:t>
                        </m:r>
                      </m:den>
                    </m:f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076" name="字幕 2">
                <a:extLst>
                  <a:ext uri="{FF2B5EF4-FFF2-40B4-BE49-F238E27FC236}">
                    <a16:creationId xmlns:a16="http://schemas.microsoft.com/office/drawing/2014/main" id="{A0AF264F-762D-4E21-AFFC-D593D43F1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827712"/>
              </a:xfrm>
              <a:blipFill>
                <a:blip r:embed="rId3"/>
                <a:stretch>
                  <a:fillRect l="-1129" t="-1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D4119B-AD7C-4174-BF89-96B87B372DE2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A8F5928-3502-4E90-AE82-DB2B8243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202" y="2139584"/>
            <a:ext cx="4261473" cy="25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　　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p.90)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10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∙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∙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　　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p.90)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10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∙</m:t>
                    </m:r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3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4</m:t>
                        </m:r>
                      </m:den>
                    </m:f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3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FB9A7C-FA7B-48B8-AD75-E252B7E0A595}"/>
              </a:ext>
            </a:extLst>
          </p:cNvPr>
          <p:cNvSpPr/>
          <p:nvPr/>
        </p:nvSpPr>
        <p:spPr>
          <a:xfrm>
            <a:off x="695325" y="935038"/>
            <a:ext cx="1247775" cy="48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　　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p.90)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8" name="タイトル 1">
                <a:extLst>
                  <a:ext uri="{FF2B5EF4-FFF2-40B4-BE49-F238E27FC236}">
                    <a16:creationId xmlns:a16="http://schemas.microsoft.com/office/drawing/2014/main" id="{8FFD57D1-159D-4D6D-A15C-A7D739D3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10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形に変形せよ。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∙</m:t>
                    </m:r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72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4</m:t>
                        </m:r>
                      </m:den>
                    </m:f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99" name="字幕 2">
                <a:extLst>
                  <a:ext uri="{FF2B5EF4-FFF2-40B4-BE49-F238E27FC236}">
                    <a16:creationId xmlns:a16="http://schemas.microsoft.com/office/drawing/2014/main" id="{94BF4CAD-4C9C-4732-AFE7-AD14FB607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3503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B816AC-2D80-45BA-9769-335F9CCAA66E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1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83F84E-9F1E-4ABA-A950-132D88CDCF80}"/>
              </a:ext>
            </a:extLst>
          </p:cNvPr>
          <p:cNvSpPr/>
          <p:nvPr/>
        </p:nvSpPr>
        <p:spPr>
          <a:xfrm>
            <a:off x="4949686" y="5156261"/>
            <a:ext cx="205799" cy="5528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E77824-F500-49A8-B8D4-96313691BC7C}"/>
              </a:ext>
            </a:extLst>
          </p:cNvPr>
          <p:cNvSpPr/>
          <p:nvPr/>
        </p:nvSpPr>
        <p:spPr>
          <a:xfrm>
            <a:off x="3039618" y="5156261"/>
            <a:ext cx="205799" cy="5528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A3C9B5-BC1B-4774-9950-48B7CF4ED4C0}"/>
              </a:ext>
            </a:extLst>
          </p:cNvPr>
          <p:cNvSpPr/>
          <p:nvPr/>
        </p:nvSpPr>
        <p:spPr>
          <a:xfrm>
            <a:off x="3021495" y="4301547"/>
            <a:ext cx="205799" cy="5528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AD0BB8-9641-44B7-AB8A-4470AF42B5F7}"/>
              </a:ext>
            </a:extLst>
          </p:cNvPr>
          <p:cNvSpPr/>
          <p:nvPr/>
        </p:nvSpPr>
        <p:spPr>
          <a:xfrm>
            <a:off x="695325" y="2841557"/>
            <a:ext cx="73342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𝑎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𝑏𝑥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𝑐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を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𝑞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の形に変形してみよう。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まず，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の部分を変形することを考える。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例９　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−6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=3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−2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　　　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1611" b="-19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AE52F8B-63EE-4E5D-B3D6-8F14E31F28AF}"/>
                  </a:ext>
                </a:extLst>
              </p:cNvPr>
              <p:cNvSpPr txBox="1"/>
              <p:nvPr/>
            </p:nvSpPr>
            <p:spPr>
              <a:xfrm>
                <a:off x="5370445" y="3151239"/>
                <a:ext cx="288234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の係数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をくくり出す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AE52F8B-63EE-4E5D-B3D6-8F14E31F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445" y="3151239"/>
                <a:ext cx="2882348" cy="37555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左カーブ 3">
            <a:extLst>
              <a:ext uri="{FF2B5EF4-FFF2-40B4-BE49-F238E27FC236}">
                <a16:creationId xmlns:a16="http://schemas.microsoft.com/office/drawing/2014/main" id="{52CE36B2-DE21-4503-9AFF-8A5645BDB124}"/>
              </a:ext>
            </a:extLst>
          </p:cNvPr>
          <p:cNvSpPr/>
          <p:nvPr/>
        </p:nvSpPr>
        <p:spPr>
          <a:xfrm>
            <a:off x="4876800" y="3061253"/>
            <a:ext cx="503583" cy="7571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9B9839-F990-4FEB-8B68-A255BB167E90}"/>
                  </a:ext>
                </a:extLst>
              </p:cNvPr>
              <p:cNvSpPr txBox="1"/>
              <p:nvPr/>
            </p:nvSpPr>
            <p:spPr>
              <a:xfrm>
                <a:off x="6412689" y="3925995"/>
                <a:ext cx="317058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9B9839-F990-4FEB-8B68-A255BB16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89" y="3925995"/>
                <a:ext cx="3170581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左カーブ 12">
            <a:extLst>
              <a:ext uri="{FF2B5EF4-FFF2-40B4-BE49-F238E27FC236}">
                <a16:creationId xmlns:a16="http://schemas.microsoft.com/office/drawing/2014/main" id="{34D84EBC-ABF0-47ED-AFDE-424F9731FDF4}"/>
              </a:ext>
            </a:extLst>
          </p:cNvPr>
          <p:cNvSpPr/>
          <p:nvPr/>
        </p:nvSpPr>
        <p:spPr>
          <a:xfrm>
            <a:off x="5919044" y="3836009"/>
            <a:ext cx="503583" cy="7571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D5E6641-B572-4133-AC88-B3FA85A89482}"/>
                  </a:ext>
                </a:extLst>
              </p:cNvPr>
              <p:cNvSpPr txBox="1"/>
              <p:nvPr/>
            </p:nvSpPr>
            <p:spPr>
              <a:xfrm>
                <a:off x="6422627" y="4755409"/>
                <a:ext cx="2882348" cy="41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を</a:t>
                </a:r>
                <a:r>
                  <a:rPr lang="ja-JP" altLang="en-US" b="1" dirty="0">
                    <a:solidFill>
                      <a:srgbClr val="002060"/>
                    </a:solidFill>
                  </a:rPr>
                  <a:t>掛けて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　</m:t>
                        </m:r>
                      </m:e>
                    </m:d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ja-JP" altLang="en-US" b="1" dirty="0">
                    <a:solidFill>
                      <a:srgbClr val="002060"/>
                    </a:solidFill>
                  </a:rPr>
                  <a:t>をはずす</a:t>
                </a:r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D5E6641-B572-4133-AC88-B3FA85A8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27" y="4755409"/>
                <a:ext cx="2882348" cy="410946"/>
              </a:xfrm>
              <a:prstGeom prst="rect">
                <a:avLst/>
              </a:prstGeom>
              <a:blipFill>
                <a:blip r:embed="rId6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左カーブ 14">
            <a:extLst>
              <a:ext uri="{FF2B5EF4-FFF2-40B4-BE49-F238E27FC236}">
                <a16:creationId xmlns:a16="http://schemas.microsoft.com/office/drawing/2014/main" id="{1C9427B3-4DB0-4106-A02B-73E9A8072E91}"/>
              </a:ext>
            </a:extLst>
          </p:cNvPr>
          <p:cNvSpPr/>
          <p:nvPr/>
        </p:nvSpPr>
        <p:spPr>
          <a:xfrm>
            <a:off x="5928982" y="4665422"/>
            <a:ext cx="503583" cy="7571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790CE06-644F-4459-85CF-4B6458E14393}"/>
              </a:ext>
            </a:extLst>
          </p:cNvPr>
          <p:cNvCxnSpPr/>
          <p:nvPr/>
        </p:nvCxnSpPr>
        <p:spPr>
          <a:xfrm>
            <a:off x="3124394" y="4854388"/>
            <a:ext cx="0" cy="30187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7EAF4F6-42D9-4BBA-AF40-77D6716FCDC2}"/>
              </a:ext>
            </a:extLst>
          </p:cNvPr>
          <p:cNvCxnSpPr/>
          <p:nvPr/>
        </p:nvCxnSpPr>
        <p:spPr>
          <a:xfrm>
            <a:off x="3124394" y="4960882"/>
            <a:ext cx="192819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991ED44-336C-4B3F-AAFB-56D26C67A4A7}"/>
              </a:ext>
            </a:extLst>
          </p:cNvPr>
          <p:cNvCxnSpPr/>
          <p:nvPr/>
        </p:nvCxnSpPr>
        <p:spPr>
          <a:xfrm>
            <a:off x="5052585" y="4960882"/>
            <a:ext cx="0" cy="1953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E9FA898-55AD-4F44-A593-9D25F4BB774B}"/>
              </a:ext>
            </a:extLst>
          </p:cNvPr>
          <p:cNvSpPr/>
          <p:nvPr/>
        </p:nvSpPr>
        <p:spPr>
          <a:xfrm>
            <a:off x="1848678" y="1590261"/>
            <a:ext cx="1550505" cy="5528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8" grpId="0" animBg="1"/>
      <p:bldP spid="6" grpId="0" animBg="1"/>
      <p:bldP spid="2" grpId="0"/>
      <p:bldP spid="4" grpId="0" animBg="1"/>
      <p:bldP spid="12" grpId="0"/>
      <p:bldP spid="13" grpId="0" animBg="1"/>
      <p:bldP spid="14" grpId="0"/>
      <p:bldP spid="1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5D35AD7-C363-43E8-A2E2-0166519051BD}"/>
              </a:ext>
            </a:extLst>
          </p:cNvPr>
          <p:cNvSpPr/>
          <p:nvPr/>
        </p:nvSpPr>
        <p:spPr>
          <a:xfrm>
            <a:off x="4800793" y="3461242"/>
            <a:ext cx="712897" cy="4463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E77824-F500-49A8-B8D4-96313691BC7C}"/>
              </a:ext>
            </a:extLst>
          </p:cNvPr>
          <p:cNvSpPr/>
          <p:nvPr/>
        </p:nvSpPr>
        <p:spPr>
          <a:xfrm>
            <a:off x="3025970" y="3461242"/>
            <a:ext cx="503582" cy="446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A3C9B5-BC1B-4774-9950-48B7CF4ED4C0}"/>
              </a:ext>
            </a:extLst>
          </p:cNvPr>
          <p:cNvSpPr/>
          <p:nvPr/>
        </p:nvSpPr>
        <p:spPr>
          <a:xfrm>
            <a:off x="3021495" y="2647666"/>
            <a:ext cx="503583" cy="446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AD0BB8-9641-44B7-AB8A-4470AF42B5F7}"/>
              </a:ext>
            </a:extLst>
          </p:cNvPr>
          <p:cNvSpPr/>
          <p:nvPr/>
        </p:nvSpPr>
        <p:spPr>
          <a:xfrm>
            <a:off x="695325" y="1080988"/>
            <a:ext cx="73342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例９　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=−2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=−2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+6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=−2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　　　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=−2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+18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AE52F8B-63EE-4E5D-B3D6-8F14E31F28AF}"/>
                  </a:ext>
                </a:extLst>
              </p:cNvPr>
              <p:cNvSpPr txBox="1"/>
              <p:nvPr/>
            </p:nvSpPr>
            <p:spPr>
              <a:xfrm>
                <a:off x="5575157" y="1390670"/>
                <a:ext cx="30638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の係数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をくくり出す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AE52F8B-63EE-4E5D-B3D6-8F14E31F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57" y="1390670"/>
                <a:ext cx="3063875" cy="375552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左カーブ 3">
            <a:extLst>
              <a:ext uri="{FF2B5EF4-FFF2-40B4-BE49-F238E27FC236}">
                <a16:creationId xmlns:a16="http://schemas.microsoft.com/office/drawing/2014/main" id="{52CE36B2-DE21-4503-9AFF-8A5645BDB124}"/>
              </a:ext>
            </a:extLst>
          </p:cNvPr>
          <p:cNvSpPr/>
          <p:nvPr/>
        </p:nvSpPr>
        <p:spPr>
          <a:xfrm>
            <a:off x="5081513" y="1300684"/>
            <a:ext cx="503583" cy="7571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9B9839-F990-4FEB-8B68-A255BB167E90}"/>
                  </a:ext>
                </a:extLst>
              </p:cNvPr>
              <p:cNvSpPr txBox="1"/>
              <p:nvPr/>
            </p:nvSpPr>
            <p:spPr>
              <a:xfrm>
                <a:off x="6617402" y="2165426"/>
                <a:ext cx="317058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9B9839-F990-4FEB-8B68-A255BB16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02" y="2165426"/>
                <a:ext cx="3170581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左カーブ 12">
            <a:extLst>
              <a:ext uri="{FF2B5EF4-FFF2-40B4-BE49-F238E27FC236}">
                <a16:creationId xmlns:a16="http://schemas.microsoft.com/office/drawing/2014/main" id="{34D84EBC-ABF0-47ED-AFDE-424F9731FDF4}"/>
              </a:ext>
            </a:extLst>
          </p:cNvPr>
          <p:cNvSpPr/>
          <p:nvPr/>
        </p:nvSpPr>
        <p:spPr>
          <a:xfrm>
            <a:off x="6123757" y="2075440"/>
            <a:ext cx="503583" cy="7571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D5E6641-B572-4133-AC88-B3FA85A89482}"/>
                  </a:ext>
                </a:extLst>
              </p:cNvPr>
              <p:cNvSpPr txBox="1"/>
              <p:nvPr/>
            </p:nvSpPr>
            <p:spPr>
              <a:xfrm>
                <a:off x="6627339" y="2994840"/>
                <a:ext cx="3160643" cy="41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を</a:t>
                </a:r>
                <a:r>
                  <a:rPr lang="ja-JP" altLang="en-US" b="1" dirty="0">
                    <a:solidFill>
                      <a:srgbClr val="002060"/>
                    </a:solidFill>
                  </a:rPr>
                  <a:t>掛けて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　</m:t>
                        </m:r>
                      </m:e>
                    </m:d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ja-JP" altLang="en-US" b="1" dirty="0">
                    <a:solidFill>
                      <a:srgbClr val="002060"/>
                    </a:solidFill>
                  </a:rPr>
                  <a:t>をはずす</a:t>
                </a:r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D5E6641-B572-4133-AC88-B3FA85A8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339" y="2994840"/>
                <a:ext cx="3160643" cy="410946"/>
              </a:xfrm>
              <a:prstGeom prst="rect">
                <a:avLst/>
              </a:prstGeom>
              <a:blipFill>
                <a:blip r:embed="rId6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左カーブ 14">
            <a:extLst>
              <a:ext uri="{FF2B5EF4-FFF2-40B4-BE49-F238E27FC236}">
                <a16:creationId xmlns:a16="http://schemas.microsoft.com/office/drawing/2014/main" id="{1C9427B3-4DB0-4106-A02B-73E9A8072E91}"/>
              </a:ext>
            </a:extLst>
          </p:cNvPr>
          <p:cNvSpPr/>
          <p:nvPr/>
        </p:nvSpPr>
        <p:spPr>
          <a:xfrm>
            <a:off x="6133695" y="2904853"/>
            <a:ext cx="503583" cy="7571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790CE06-644F-4459-85CF-4B6458E14393}"/>
              </a:ext>
            </a:extLst>
          </p:cNvPr>
          <p:cNvCxnSpPr>
            <a:cxnSpLocks/>
          </p:cNvCxnSpPr>
          <p:nvPr/>
        </p:nvCxnSpPr>
        <p:spPr>
          <a:xfrm>
            <a:off x="3288170" y="3093819"/>
            <a:ext cx="0" cy="3674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7EAF4F6-42D9-4BBA-AF40-77D6716FCDC2}"/>
              </a:ext>
            </a:extLst>
          </p:cNvPr>
          <p:cNvCxnSpPr/>
          <p:nvPr/>
        </p:nvCxnSpPr>
        <p:spPr>
          <a:xfrm>
            <a:off x="3288170" y="3200313"/>
            <a:ext cx="192819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991ED44-336C-4B3F-AAFB-56D26C67A4A7}"/>
              </a:ext>
            </a:extLst>
          </p:cNvPr>
          <p:cNvCxnSpPr>
            <a:cxnSpLocks/>
          </p:cNvCxnSpPr>
          <p:nvPr/>
        </p:nvCxnSpPr>
        <p:spPr>
          <a:xfrm>
            <a:off x="5216361" y="3200313"/>
            <a:ext cx="0" cy="2609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8" grpId="0" animBg="1"/>
      <p:bldP spid="2" grpId="0"/>
      <p:bldP spid="4" grpId="0" animBg="1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5D35AD7-C363-43E8-A2E2-0166519051BD}"/>
              </a:ext>
            </a:extLst>
          </p:cNvPr>
          <p:cNvSpPr/>
          <p:nvPr/>
        </p:nvSpPr>
        <p:spPr>
          <a:xfrm>
            <a:off x="4921623" y="3461242"/>
            <a:ext cx="262200" cy="4463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E77824-F500-49A8-B8D4-96313691BC7C}"/>
              </a:ext>
            </a:extLst>
          </p:cNvPr>
          <p:cNvSpPr/>
          <p:nvPr/>
        </p:nvSpPr>
        <p:spPr>
          <a:xfrm>
            <a:off x="2999076" y="3461242"/>
            <a:ext cx="262200" cy="4463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A3C9B5-BC1B-4774-9950-48B7CF4ED4C0}"/>
              </a:ext>
            </a:extLst>
          </p:cNvPr>
          <p:cNvSpPr/>
          <p:nvPr/>
        </p:nvSpPr>
        <p:spPr>
          <a:xfrm>
            <a:off x="2994602" y="2647666"/>
            <a:ext cx="266674" cy="446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AD0BB8-9641-44B7-AB8A-4470AF42B5F7}"/>
              </a:ext>
            </a:extLst>
          </p:cNvPr>
          <p:cNvSpPr/>
          <p:nvPr/>
        </p:nvSpPr>
        <p:spPr>
          <a:xfrm>
            <a:off x="695325" y="1080988"/>
            <a:ext cx="73342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　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●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の変形　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教科書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p.91)</a:t>
                </a:r>
                <a:endPara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1" name="タイトル 1">
                <a:extLst>
                  <a:ext uri="{FF2B5EF4-FFF2-40B4-BE49-F238E27FC236}">
                    <a16:creationId xmlns:a16="http://schemas.microsoft.com/office/drawing/2014/main" id="{378715E5-FF9E-4355-AAC2-C35B8306F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325" y="127000"/>
                <a:ext cx="10801350" cy="660400"/>
              </a:xfrm>
              <a:blipFill>
                <a:blip r:embed="rId2"/>
                <a:stretch>
                  <a:fillRect l="-1411" t="-27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例９　（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−12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+7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=3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−4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+7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𝑥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+7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　　　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</m:oMath>
                </a14:m>
                <a:endParaRPr lang="en-US" altLang="ja-JP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eaLnBrk="1" hangingPunct="1">
                  <a:lnSpc>
                    <a:spcPts val="5400"/>
                  </a:lnSpc>
                </a:pPr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=3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−5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AE52F8B-63EE-4E5D-B3D6-8F14E31F28AF}"/>
                  </a:ext>
                </a:extLst>
              </p:cNvPr>
              <p:cNvSpPr txBox="1"/>
              <p:nvPr/>
            </p:nvSpPr>
            <p:spPr>
              <a:xfrm>
                <a:off x="5938226" y="1390670"/>
                <a:ext cx="30638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の係数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をくくり出す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AE52F8B-63EE-4E5D-B3D6-8F14E31F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26" y="1390670"/>
                <a:ext cx="3063875" cy="375552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左カーブ 3">
            <a:extLst>
              <a:ext uri="{FF2B5EF4-FFF2-40B4-BE49-F238E27FC236}">
                <a16:creationId xmlns:a16="http://schemas.microsoft.com/office/drawing/2014/main" id="{52CE36B2-DE21-4503-9AFF-8A5645BDB124}"/>
              </a:ext>
            </a:extLst>
          </p:cNvPr>
          <p:cNvSpPr/>
          <p:nvPr/>
        </p:nvSpPr>
        <p:spPr>
          <a:xfrm>
            <a:off x="5444582" y="1300684"/>
            <a:ext cx="503583" cy="7571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9B9839-F990-4FEB-8B68-A255BB167E90}"/>
                  </a:ext>
                </a:extLst>
              </p:cNvPr>
              <p:cNvSpPr txBox="1"/>
              <p:nvPr/>
            </p:nvSpPr>
            <p:spPr>
              <a:xfrm>
                <a:off x="6980471" y="2165426"/>
                <a:ext cx="317058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9B9839-F990-4FEB-8B68-A255BB16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71" y="2165426"/>
                <a:ext cx="3170581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左カーブ 12">
            <a:extLst>
              <a:ext uri="{FF2B5EF4-FFF2-40B4-BE49-F238E27FC236}">
                <a16:creationId xmlns:a16="http://schemas.microsoft.com/office/drawing/2014/main" id="{34D84EBC-ABF0-47ED-AFDE-424F9731FDF4}"/>
              </a:ext>
            </a:extLst>
          </p:cNvPr>
          <p:cNvSpPr/>
          <p:nvPr/>
        </p:nvSpPr>
        <p:spPr>
          <a:xfrm>
            <a:off x="6486826" y="2075440"/>
            <a:ext cx="503583" cy="7571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D5E6641-B572-4133-AC88-B3FA85A89482}"/>
                  </a:ext>
                </a:extLst>
              </p:cNvPr>
              <p:cNvSpPr txBox="1"/>
              <p:nvPr/>
            </p:nvSpPr>
            <p:spPr>
              <a:xfrm>
                <a:off x="6990408" y="2994840"/>
                <a:ext cx="3160643" cy="41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を</a:t>
                </a:r>
                <a:r>
                  <a:rPr lang="ja-JP" altLang="en-US" b="1" dirty="0">
                    <a:solidFill>
                      <a:srgbClr val="002060"/>
                    </a:solidFill>
                  </a:rPr>
                  <a:t>掛けて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　</m:t>
                        </m:r>
                      </m:e>
                    </m:d>
                  </m:oMath>
                </a14:m>
                <a:r>
                  <a:rPr kumimoji="1" lang="ja-JP" alt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ja-JP" altLang="en-US" b="1" dirty="0">
                    <a:solidFill>
                      <a:srgbClr val="002060"/>
                    </a:solidFill>
                  </a:rPr>
                  <a:t>をはずす</a:t>
                </a:r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D5E6641-B572-4133-AC88-B3FA85A8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08" y="2994840"/>
                <a:ext cx="3160643" cy="410946"/>
              </a:xfrm>
              <a:prstGeom prst="rect">
                <a:avLst/>
              </a:prstGeom>
              <a:blipFill>
                <a:blip r:embed="rId6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左カーブ 14">
            <a:extLst>
              <a:ext uri="{FF2B5EF4-FFF2-40B4-BE49-F238E27FC236}">
                <a16:creationId xmlns:a16="http://schemas.microsoft.com/office/drawing/2014/main" id="{1C9427B3-4DB0-4106-A02B-73E9A8072E91}"/>
              </a:ext>
            </a:extLst>
          </p:cNvPr>
          <p:cNvSpPr/>
          <p:nvPr/>
        </p:nvSpPr>
        <p:spPr>
          <a:xfrm>
            <a:off x="6496764" y="2904853"/>
            <a:ext cx="503583" cy="7571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790CE06-644F-4459-85CF-4B6458E14393}"/>
              </a:ext>
            </a:extLst>
          </p:cNvPr>
          <p:cNvCxnSpPr>
            <a:cxnSpLocks/>
          </p:cNvCxnSpPr>
          <p:nvPr/>
        </p:nvCxnSpPr>
        <p:spPr>
          <a:xfrm>
            <a:off x="3126806" y="3093819"/>
            <a:ext cx="0" cy="3674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7EAF4F6-42D9-4BBA-AF40-77D6716FCDC2}"/>
              </a:ext>
            </a:extLst>
          </p:cNvPr>
          <p:cNvCxnSpPr/>
          <p:nvPr/>
        </p:nvCxnSpPr>
        <p:spPr>
          <a:xfrm>
            <a:off x="3126806" y="3200313"/>
            <a:ext cx="192819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991ED44-336C-4B3F-AAFB-56D26C67A4A7}"/>
              </a:ext>
            </a:extLst>
          </p:cNvPr>
          <p:cNvCxnSpPr>
            <a:cxnSpLocks/>
          </p:cNvCxnSpPr>
          <p:nvPr/>
        </p:nvCxnSpPr>
        <p:spPr>
          <a:xfrm>
            <a:off x="5054997" y="3200313"/>
            <a:ext cx="0" cy="2609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8" grpId="0" animBg="1"/>
      <p:bldP spid="2" grpId="0"/>
      <p:bldP spid="4" grpId="0" animBg="1"/>
      <p:bldP spid="12" grpId="0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PresentationFormat>ワイド画面</PresentationFormat>
  <Paragraphs>143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ＭＳ Ｐゴシック</vt:lpstr>
      <vt:lpstr>游ゴシック</vt:lpstr>
      <vt:lpstr>游ゴシック Light</vt:lpstr>
      <vt:lpstr>Arial</vt:lpstr>
      <vt:lpstr>Cambria Math</vt:lpstr>
      <vt:lpstr>Suken Roman</vt:lpstr>
      <vt:lpstr>Office テーマ</vt:lpstr>
      <vt:lpstr>7　y=〖ax〗^2+bx+c のグラフ　●y=x^2+bx の変形　　　　(教科書p.90)</vt:lpstr>
      <vt:lpstr>7　y=〖ax〗^2+bx+c のグラフ　●y=x^2+bx の変形　　　　(教科書p.90)</vt:lpstr>
      <vt:lpstr>7　y=〖ax〗^2+bx+c のグラフ　●y=x^2+bx の変形　　　　(教科書p.90)</vt:lpstr>
      <vt:lpstr>7　y=〖ax〗^2+bx+c のグラフ　●y=x^2+bx の変形　　　　(教科書p.90)</vt:lpstr>
      <vt:lpstr>7　y=〖ax〗^2+bx+c のグラフ　●y=x^2+bx の変形　　　　(教科書p.90)</vt:lpstr>
      <vt:lpstr>7　y=〖ax〗^2+bx+c のグラフ　●y=x^2+bx の変形　　　　(教科書p.90)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  <vt:lpstr>7　y=〖ax〗^2+bx+c のグラフ　●y=〖ax〗^2+bx+c の変形　(教科書p.91)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2021-05-10T05:30:05Z</dcterms:created>
  <dcterms:modified xsi:type="dcterms:W3CDTF">2021-05-10T05:33:30Z</dcterms:modified>
</cp:coreProperties>
</file>