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handoutMasterIdLst>
    <p:handoutMasterId r:id="rId11"/>
  </p:handoutMasterIdLst>
  <p:sldIdLst>
    <p:sldId id="268" r:id="rId2"/>
    <p:sldId id="295" r:id="rId3"/>
    <p:sldId id="267" r:id="rId4"/>
    <p:sldId id="296" r:id="rId5"/>
    <p:sldId id="291" r:id="rId6"/>
    <p:sldId id="297" r:id="rId7"/>
    <p:sldId id="292" r:id="rId8"/>
    <p:sldId id="298" r:id="rId9"/>
    <p:sldId id="29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B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05EF045-41CB-43DE-BCBD-4F95AF74D1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6F7AD2-C203-47C2-B7D4-EDE8DD9DB9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0EB07-084E-45FB-8DC1-A669943A252F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2261F0-26AD-4B68-82CC-FDEE55FBD1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E24A4E-BCE5-4FF0-812F-42E13B2E87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7C33C-1B89-406B-AA5B-4D723118F5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14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1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48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941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パートタイトル2(4行バージョン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>
          <a:xfrm>
            <a:off x="904924" y="4541625"/>
            <a:ext cx="10382152" cy="110799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09893"/>
            <a:ext cx="12192000" cy="840230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90000"/>
              </a:lnSpc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/>
              <a:t>マスター 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410851"/>
            <a:ext cx="12192000" cy="553998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ja-JP" altLang="en-US"/>
              <a:t>マスター サブタイトル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30182"/>
            <a:ext cx="12192000" cy="1006429"/>
          </a:xfrm>
        </p:spPr>
        <p:txBody>
          <a:bodyPr wrap="square">
            <a:spAutoFit/>
          </a:bodyPr>
          <a:lstStyle>
            <a:lvl1pPr marL="0" indent="0" algn="ctr"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カテゴリー</a:t>
            </a:r>
          </a:p>
        </p:txBody>
      </p:sp>
    </p:spTree>
    <p:extLst>
      <p:ext uri="{BB962C8B-B14F-4D97-AF65-F5344CB8AC3E}">
        <p14:creationId xmlns:p14="http://schemas.microsoft.com/office/powerpoint/2010/main" val="2510576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英語単語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E5A545F1-A38C-4F1B-9C9C-D2EE9C89B1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6000" y="2459504"/>
            <a:ext cx="10080000" cy="1938992"/>
          </a:xfrm>
        </p:spPr>
        <p:txBody>
          <a:bodyPr>
            <a:normAutofit/>
          </a:bodyPr>
          <a:lstStyle>
            <a:lvl1pPr marL="0" indent="0" algn="ctr">
              <a:buNone/>
              <a:defRPr sz="12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skip</a:t>
            </a:r>
          </a:p>
        </p:txBody>
      </p:sp>
    </p:spTree>
    <p:extLst>
      <p:ext uri="{BB962C8B-B14F-4D97-AF65-F5344CB8AC3E}">
        <p14:creationId xmlns:p14="http://schemas.microsoft.com/office/powerpoint/2010/main" val="1769182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日本語訳-単語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1265212" y="2321318"/>
            <a:ext cx="9661585" cy="1015663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単語（日本語訳）</a:t>
            </a:r>
          </a:p>
        </p:txBody>
      </p:sp>
    </p:spTree>
    <p:extLst>
      <p:ext uri="{BB962C8B-B14F-4D97-AF65-F5344CB8AC3E}">
        <p14:creationId xmlns:p14="http://schemas.microsoft.com/office/powerpoint/2010/main" val="2243870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35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8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63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3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3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5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E3183-62D1-435A-9CD6-A71220DC19C3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9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895767"/>
            <a:ext cx="5773479" cy="1015663"/>
          </a:xfrm>
        </p:spPr>
        <p:txBody>
          <a:bodyPr/>
          <a:lstStyle/>
          <a:p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LESSON 1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0" y="2097766"/>
            <a:ext cx="12192000" cy="2339102"/>
          </a:xfrm>
        </p:spPr>
        <p:txBody>
          <a:bodyPr/>
          <a:lstStyle/>
          <a:p>
            <a:r>
              <a:rPr lang="en-US" altLang="ja-JP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Have a Good Day</a:t>
            </a:r>
            <a:br>
              <a:rPr lang="en-US" altLang="ja-JP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with a Good Breakfast</a:t>
            </a:r>
            <a:endParaRPr lang="ja-JP" altLang="en-US" sz="8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F065C3E-187B-41B0-84F9-22810E4DBC02}"/>
              </a:ext>
            </a:extLst>
          </p:cNvPr>
          <p:cNvSpPr/>
          <p:nvPr/>
        </p:nvSpPr>
        <p:spPr>
          <a:xfrm>
            <a:off x="4017819" y="4372151"/>
            <a:ext cx="3845394" cy="1231106"/>
          </a:xfrm>
          <a:prstGeom prst="ellipse">
            <a:avLst/>
          </a:prstGeom>
          <a:solidFill>
            <a:srgbClr val="56B64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6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Part 1</a:t>
            </a:r>
            <a:endParaRPr kumimoji="1" lang="ja-JP" altLang="en-US" sz="6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フッタ">
            <a:extLst>
              <a:ext uri="{FF2B5EF4-FFF2-40B4-BE49-F238E27FC236}">
                <a16:creationId xmlns:a16="http://schemas.microsoft.com/office/drawing/2014/main" id="{9B9FFD59-7539-4739-B1A7-94CDC79003F0}"/>
              </a:ext>
            </a:extLst>
          </p:cNvPr>
          <p:cNvSpPr txBox="1">
            <a:spLocks/>
          </p:cNvSpPr>
          <p:nvPr/>
        </p:nvSpPr>
        <p:spPr bwMode="auto">
          <a:xfrm>
            <a:off x="8835842" y="6506478"/>
            <a:ext cx="3278187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Ctr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BIG DIPPER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196099"/>
      </p:ext>
    </p:extLst>
  </p:cSld>
  <p:clrMapOvr>
    <a:masterClrMapping/>
  </p:clrMapOvr>
  <p:transition spd="med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23638E93-3347-4C6F-A776-C05CD5A7B2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b="1" dirty="0"/>
              <a:t>skip</a:t>
            </a:r>
            <a:endParaRPr kumimoji="1" lang="ja-JP" altLang="en-US" b="1" dirty="0"/>
          </a:p>
        </p:txBody>
      </p:sp>
      <p:pic>
        <p:nvPicPr>
          <p:cNvPr id="4" name="0001_skip">
            <a:hlinkClick r:id="" action="ppaction://media"/>
            <a:extLst>
              <a:ext uri="{FF2B5EF4-FFF2-40B4-BE49-F238E27FC236}">
                <a16:creationId xmlns:a16="http://schemas.microsoft.com/office/drawing/2014/main" id="{063A7BEF-C457-4764-9E76-5CD3F7DC0B7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6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～を抜く，とばす</a:t>
            </a:r>
          </a:p>
        </p:txBody>
      </p:sp>
    </p:spTree>
    <p:extLst>
      <p:ext uri="{BB962C8B-B14F-4D97-AF65-F5344CB8AC3E}">
        <p14:creationId xmlns:p14="http://schemas.microsoft.com/office/powerpoint/2010/main" val="4226980838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172D2EF5-26AC-488B-96A7-E14881F918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sz="1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meal</a:t>
            </a:r>
          </a:p>
        </p:txBody>
      </p:sp>
      <p:pic>
        <p:nvPicPr>
          <p:cNvPr id="3" name="d3epo1qzff_0002">
            <a:hlinkClick r:id="" action="ppaction://media"/>
            <a:extLst>
              <a:ext uri="{FF2B5EF4-FFF2-40B4-BE49-F238E27FC236}">
                <a16:creationId xmlns:a16="http://schemas.microsoft.com/office/drawing/2014/main" id="{4939F962-9386-4188-A938-56253607CA4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4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食事</a:t>
            </a:r>
          </a:p>
        </p:txBody>
      </p:sp>
    </p:spTree>
    <p:extLst>
      <p:ext uri="{BB962C8B-B14F-4D97-AF65-F5344CB8AC3E}">
        <p14:creationId xmlns:p14="http://schemas.microsoft.com/office/powerpoint/2010/main" val="1497472996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F2516B82-6FBA-4462-9255-F23581B273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sz="1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calculate</a:t>
            </a:r>
          </a:p>
        </p:txBody>
      </p:sp>
      <p:pic>
        <p:nvPicPr>
          <p:cNvPr id="5" name="0003_calculate">
            <a:hlinkClick r:id="" action="ppaction://media"/>
            <a:extLst>
              <a:ext uri="{FF2B5EF4-FFF2-40B4-BE49-F238E27FC236}">
                <a16:creationId xmlns:a16="http://schemas.microsoft.com/office/drawing/2014/main" id="{5FB3C634-6009-4CB8-9F41-98F77D2E1AE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2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計算する</a:t>
            </a:r>
          </a:p>
        </p:txBody>
      </p:sp>
    </p:spTree>
    <p:extLst>
      <p:ext uri="{BB962C8B-B14F-4D97-AF65-F5344CB8AC3E}">
        <p14:creationId xmlns:p14="http://schemas.microsoft.com/office/powerpoint/2010/main" val="955059723"/>
      </p:ext>
    </p:extLst>
  </p:cSld>
  <p:clrMapOvr>
    <a:masterClrMapping/>
  </p:clrMapOvr>
  <p:transition spd="med"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6EF8AC1E-64F1-4C21-A0AD-998627EA9D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sz="1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correctly</a:t>
            </a:r>
          </a:p>
        </p:txBody>
      </p:sp>
      <p:pic>
        <p:nvPicPr>
          <p:cNvPr id="4" name="0004_correctly">
            <a:hlinkClick r:id="" action="ppaction://media"/>
            <a:extLst>
              <a:ext uri="{FF2B5EF4-FFF2-40B4-BE49-F238E27FC236}">
                <a16:creationId xmlns:a16="http://schemas.microsoft.com/office/drawing/2014/main" id="{30DCF9A2-40BE-400F-AD29-3F5F6A08D42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7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正しく，正確に</a:t>
            </a:r>
          </a:p>
        </p:txBody>
      </p:sp>
    </p:spTree>
    <p:extLst>
      <p:ext uri="{BB962C8B-B14F-4D97-AF65-F5344CB8AC3E}">
        <p14:creationId xmlns:p14="http://schemas.microsoft.com/office/powerpoint/2010/main" val="99962611"/>
      </p:ext>
    </p:extLst>
  </p:cSld>
  <p:clrMapOvr>
    <a:masterClrMapping/>
  </p:clrMapOvr>
  <p:transition spd="med">
    <p:pull dir="u"/>
  </p:transition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PresentationFormat>ワイド画面</PresentationFormat>
  <Paragraphs>12</Paragraphs>
  <Slides>9</Slides>
  <Notes>0</Notes>
  <HiddenSlides>1</HiddenSlides>
  <MMClips>4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メイリオ</vt:lpstr>
      <vt:lpstr>游ゴシック</vt:lpstr>
      <vt:lpstr>Arial</vt:lpstr>
      <vt:lpstr>Calibri</vt:lpstr>
      <vt:lpstr>Calibri Light</vt:lpstr>
      <vt:lpstr>Office Theme</vt:lpstr>
      <vt:lpstr>Have a Good Day with a Good Breakfast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数研出版株式会社</dc:creator>
  <cp:lastModifiedBy/>
  <dcterms:created xsi:type="dcterms:W3CDTF">2021-05-26T21:33:55Z</dcterms:created>
  <dcterms:modified xsi:type="dcterms:W3CDTF">2022-01-25T10:12:52Z</dcterms:modified>
</cp:coreProperties>
</file>