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</p:sldMasterIdLst>
  <p:sldIdLst>
    <p:sldId id="268" r:id="rId2"/>
    <p:sldId id="266" r:id="rId3"/>
    <p:sldId id="267" r:id="rId4"/>
    <p:sldId id="282" r:id="rId5"/>
    <p:sldId id="291" r:id="rId6"/>
    <p:sldId id="283" r:id="rId7"/>
    <p:sldId id="292" r:id="rId8"/>
    <p:sldId id="285" r:id="rId9"/>
    <p:sldId id="293" r:id="rId10"/>
    <p:sldId id="284" r:id="rId11"/>
    <p:sldId id="294" r:id="rId12"/>
    <p:sldId id="286" r:id="rId13"/>
    <p:sldId id="295" r:id="rId14"/>
    <p:sldId id="288" r:id="rId15"/>
    <p:sldId id="296" r:id="rId16"/>
    <p:sldId id="289" r:id="rId17"/>
    <p:sldId id="297" r:id="rId18"/>
    <p:sldId id="290" r:id="rId19"/>
    <p:sldId id="298" r:id="rId20"/>
    <p:sldId id="287" r:id="rId21"/>
    <p:sldId id="299" r:id="rId22"/>
    <p:sldId id="300" r:id="rId23"/>
    <p:sldId id="303" r:id="rId24"/>
    <p:sldId id="301" r:id="rId25"/>
    <p:sldId id="304" r:id="rId26"/>
    <p:sldId id="302" r:id="rId27"/>
    <p:sldId id="30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E991FEE-EFAF-4E6C-BA81-E5250036F4C4}">
          <p14:sldIdLst>
            <p14:sldId id="268"/>
            <p14:sldId id="266"/>
            <p14:sldId id="267"/>
            <p14:sldId id="282"/>
            <p14:sldId id="291"/>
            <p14:sldId id="283"/>
            <p14:sldId id="292"/>
            <p14:sldId id="285"/>
            <p14:sldId id="293"/>
            <p14:sldId id="284"/>
            <p14:sldId id="294"/>
            <p14:sldId id="286"/>
            <p14:sldId id="295"/>
            <p14:sldId id="288"/>
            <p14:sldId id="296"/>
            <p14:sldId id="289"/>
            <p14:sldId id="297"/>
            <p14:sldId id="290"/>
            <p14:sldId id="298"/>
            <p14:sldId id="287"/>
            <p14:sldId id="299"/>
            <p14:sldId id="300"/>
            <p14:sldId id="303"/>
            <p14:sldId id="301"/>
            <p14:sldId id="304"/>
            <p14:sldId id="302"/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81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48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941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パートタイトル2(4行バージョン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>
          <a:xfrm>
            <a:off x="904924" y="4541625"/>
            <a:ext cx="10382152" cy="1107996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buNone/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テキスト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09893"/>
            <a:ext cx="12192000" cy="840230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90000"/>
              </a:lnSpc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/>
              <a:t>マスター 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410851"/>
            <a:ext cx="12192000" cy="553998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buNone/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ja-JP" altLang="en-US"/>
              <a:t>マスター サブタイトル</a:t>
            </a:r>
            <a:endParaRPr 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30182"/>
            <a:ext cx="12192000" cy="1006429"/>
          </a:xfrm>
        </p:spPr>
        <p:txBody>
          <a:bodyPr wrap="square">
            <a:spAutoFit/>
          </a:bodyPr>
          <a:lstStyle>
            <a:lvl1pPr marL="0" indent="0" algn="ctr">
              <a:buNone/>
              <a:defRPr sz="6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マスター カテゴリー</a:t>
            </a:r>
          </a:p>
        </p:txBody>
      </p:sp>
    </p:spTree>
    <p:extLst>
      <p:ext uri="{BB962C8B-B14F-4D97-AF65-F5344CB8AC3E}">
        <p14:creationId xmlns:p14="http://schemas.microsoft.com/office/powerpoint/2010/main" val="2510576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英語単語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1080353" y="1802924"/>
            <a:ext cx="10034587" cy="1408078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85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単語（英語）</a:t>
            </a:r>
          </a:p>
        </p:txBody>
      </p:sp>
      <p:sp>
        <p:nvSpPr>
          <p:cNvPr id="13" name="メディア プレースホルダー 12"/>
          <p:cNvSpPr>
            <a:spLocks noGrp="1"/>
          </p:cNvSpPr>
          <p:nvPr>
            <p:ph type="media" sz="quarter" idx="11"/>
          </p:nvPr>
        </p:nvSpPr>
        <p:spPr>
          <a:xfrm>
            <a:off x="5801980" y="4028176"/>
            <a:ext cx="588049" cy="551406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182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日本語訳-単語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1265212" y="2321318"/>
            <a:ext cx="9661585" cy="1015663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/>
              <a:t>単語（日本語訳）</a:t>
            </a:r>
          </a:p>
        </p:txBody>
      </p:sp>
    </p:spTree>
    <p:extLst>
      <p:ext uri="{BB962C8B-B14F-4D97-AF65-F5344CB8AC3E}">
        <p14:creationId xmlns:p14="http://schemas.microsoft.com/office/powerpoint/2010/main" val="2243870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9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35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8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63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93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03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75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4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E3183-62D1-435A-9CD6-A71220DC19C3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B31B5-8509-481C-9752-44629B14A1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923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9.mp3"/><Relationship Id="rId1" Type="http://schemas.microsoft.com/office/2007/relationships/media" Target="../media/media9.mp3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0.mp3"/><Relationship Id="rId1" Type="http://schemas.microsoft.com/office/2007/relationships/media" Target="../media/media10.mp3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1.mp3"/><Relationship Id="rId1" Type="http://schemas.microsoft.com/office/2007/relationships/media" Target="../media/media11.mp3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12.mp3"/><Relationship Id="rId1" Type="http://schemas.microsoft.com/office/2007/relationships/media" Target="../media/media12.mp3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media13.mp3"/><Relationship Id="rId2" Type="http://schemas.microsoft.com/office/2007/relationships/media" Target="../media/media13.mp3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-31404" y="318052"/>
            <a:ext cx="4505740" cy="1015663"/>
          </a:xfrm>
        </p:spPr>
        <p:txBody>
          <a:bodyPr/>
          <a:lstStyle/>
          <a:p>
            <a:r>
              <a:rPr lang="en-US" altLang="ja-JP" sz="6000">
                <a:latin typeface="メイリオ" panose="020B0604030504040204" pitchFamily="50" charset="-128"/>
                <a:ea typeface="メイリオ" panose="020B0604030504040204" pitchFamily="50" charset="-128"/>
              </a:rPr>
              <a:t>Lesson 05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-31404" y="1857421"/>
            <a:ext cx="12192000" cy="2560701"/>
          </a:xfrm>
        </p:spPr>
        <p:txBody>
          <a:bodyPr/>
          <a:lstStyle/>
          <a:p>
            <a:r>
              <a:rPr lang="en-US" altLang="ja-JP" sz="9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Morita Yuko </a:t>
            </a:r>
            <a:br>
              <a:rPr lang="en-US" altLang="ja-JP" sz="9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ja-JP" sz="8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 Facility Dog Handler</a:t>
            </a:r>
            <a:endParaRPr lang="ja-JP" altLang="en-US" sz="8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フッタ 4">
            <a:extLst>
              <a:ext uri="{FF2B5EF4-FFF2-40B4-BE49-F238E27FC236}">
                <a16:creationId xmlns:a16="http://schemas.microsoft.com/office/drawing/2014/main" id="{8324D054-2901-4702-9215-B2B0A9BC6916}"/>
              </a:ext>
            </a:extLst>
          </p:cNvPr>
          <p:cNvSpPr txBox="1">
            <a:spLocks/>
          </p:cNvSpPr>
          <p:nvPr/>
        </p:nvSpPr>
        <p:spPr bwMode="auto">
          <a:xfrm>
            <a:off x="9197009" y="6492875"/>
            <a:ext cx="2994991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Ctr="0" compatLnSpc="1">
            <a:prstTxWarp prst="textNoShape">
              <a:avLst/>
            </a:prstTxWarp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200"/>
              <a:t>　　　　　　　</a:t>
            </a:r>
            <a:r>
              <a:rPr lang="en-US" altLang="ja-JP" sz="1200"/>
              <a:t>COMET English Communication I</a:t>
            </a:r>
            <a:endParaRPr lang="ja-JP" alt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96099"/>
      </p:ext>
    </p:extLst>
  </p:cSld>
  <p:clrMapOvr>
    <a:masterClrMapping/>
  </p:clrMapOvr>
  <p:transition spd="med">
    <p:pull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pain</a:t>
            </a:r>
          </a:p>
        </p:txBody>
      </p:sp>
      <p:pic>
        <p:nvPicPr>
          <p:cNvPr id="2" name="L5-1(5)_pain">
            <a:hlinkClick r:id="" action="ppaction://media"/>
            <a:extLst>
              <a:ext uri="{FF2B5EF4-FFF2-40B4-BE49-F238E27FC236}">
                <a16:creationId xmlns:a16="http://schemas.microsoft.com/office/drawing/2014/main" id="{6E1DB903-6555-402A-9612-BCD76C95533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3863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5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痛み</a:t>
            </a:r>
          </a:p>
        </p:txBody>
      </p:sp>
    </p:spTree>
    <p:extLst>
      <p:ext uri="{BB962C8B-B14F-4D97-AF65-F5344CB8AC3E}">
        <p14:creationId xmlns:p14="http://schemas.microsoft.com/office/powerpoint/2010/main" val="850972093"/>
      </p:ext>
    </p:extLst>
  </p:cSld>
  <p:clrMapOvr>
    <a:masterClrMapping/>
  </p:clrMapOvr>
  <p:transition spd="med">
    <p:pull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stress</a:t>
            </a:r>
          </a:p>
        </p:txBody>
      </p:sp>
      <p:pic>
        <p:nvPicPr>
          <p:cNvPr id="2" name="L5-1(6)_stress">
            <a:hlinkClick r:id="" action="ppaction://media"/>
            <a:extLst>
              <a:ext uri="{FF2B5EF4-FFF2-40B4-BE49-F238E27FC236}">
                <a16:creationId xmlns:a16="http://schemas.microsoft.com/office/drawing/2014/main" id="{F3AF363E-8F1D-452E-B0FA-21BD31C08D3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97534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2000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ストレス</a:t>
            </a:r>
          </a:p>
        </p:txBody>
      </p:sp>
    </p:spTree>
    <p:extLst>
      <p:ext uri="{BB962C8B-B14F-4D97-AF65-F5344CB8AC3E}">
        <p14:creationId xmlns:p14="http://schemas.microsoft.com/office/powerpoint/2010/main" val="253025354"/>
      </p:ext>
    </p:extLst>
  </p:cSld>
  <p:clrMapOvr>
    <a:masterClrMapping/>
  </p:clrMapOvr>
  <p:transition spd="med">
    <p:pull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1" y="2459504"/>
            <a:ext cx="12191999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comfort</a:t>
            </a:r>
          </a:p>
        </p:txBody>
      </p:sp>
      <p:pic>
        <p:nvPicPr>
          <p:cNvPr id="2" name="L5-1(7)_comfort">
            <a:hlinkClick r:id="" action="ppaction://media"/>
            <a:extLst>
              <a:ext uri="{FF2B5EF4-FFF2-40B4-BE49-F238E27FC236}">
                <a16:creationId xmlns:a16="http://schemas.microsoft.com/office/drawing/2014/main" id="{F76A6811-4C9B-41C9-97A8-10F4A289163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4305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2000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～を元気づける</a:t>
            </a:r>
          </a:p>
        </p:txBody>
      </p:sp>
    </p:spTree>
    <p:extLst>
      <p:ext uri="{BB962C8B-B14F-4D97-AF65-F5344CB8AC3E}">
        <p14:creationId xmlns:p14="http://schemas.microsoft.com/office/powerpoint/2010/main" val="2703169354"/>
      </p:ext>
    </p:extLst>
  </p:cSld>
  <p:clrMapOvr>
    <a:masterClrMapping/>
  </p:clrMapOvr>
  <p:transition spd="med">
    <p:pull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1999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handler</a:t>
            </a:r>
          </a:p>
        </p:txBody>
      </p:sp>
      <p:pic>
        <p:nvPicPr>
          <p:cNvPr id="2" name="L5-1(8)_handler">
            <a:hlinkClick r:id="" action="ppaction://media"/>
            <a:extLst>
              <a:ext uri="{FF2B5EF4-FFF2-40B4-BE49-F238E27FC236}">
                <a16:creationId xmlns:a16="http://schemas.microsoft.com/office/drawing/2014/main" id="{F533D243-F36C-49E1-900F-3D04F9A82BC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57190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2000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ハンドラー</a:t>
            </a:r>
          </a:p>
        </p:txBody>
      </p:sp>
    </p:spTree>
    <p:extLst>
      <p:ext uri="{BB962C8B-B14F-4D97-AF65-F5344CB8AC3E}">
        <p14:creationId xmlns:p14="http://schemas.microsoft.com/office/powerpoint/2010/main" val="1315855441"/>
      </p:ext>
    </p:extLst>
  </p:cSld>
  <p:clrMapOvr>
    <a:masterClrMapping/>
  </p:clrMapOvr>
  <p:transition spd="med">
    <p:pull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1" y="2459504"/>
            <a:ext cx="12191999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medical</a:t>
            </a:r>
          </a:p>
        </p:txBody>
      </p:sp>
      <p:pic>
        <p:nvPicPr>
          <p:cNvPr id="2" name="L5-1(9)_medical">
            <a:hlinkClick r:id="" action="ppaction://media"/>
            <a:extLst>
              <a:ext uri="{FF2B5EF4-FFF2-40B4-BE49-F238E27FC236}">
                <a16:creationId xmlns:a16="http://schemas.microsoft.com/office/drawing/2014/main" id="{AD4935ED-1705-40BB-9DFF-B74E26AF278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5633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36269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医療の</a:t>
            </a:r>
          </a:p>
        </p:txBody>
      </p:sp>
    </p:spTree>
    <p:extLst>
      <p:ext uri="{BB962C8B-B14F-4D97-AF65-F5344CB8AC3E}">
        <p14:creationId xmlns:p14="http://schemas.microsoft.com/office/powerpoint/2010/main" val="179079829"/>
      </p:ext>
    </p:extLst>
  </p:cSld>
  <p:clrMapOvr>
    <a:masterClrMapping/>
  </p:clrMapOvr>
  <p:transition spd="med">
    <p:pull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emotional</a:t>
            </a:r>
          </a:p>
        </p:txBody>
      </p:sp>
      <p:pic>
        <p:nvPicPr>
          <p:cNvPr id="2" name="L5-1(1)_emotional">
            <a:hlinkClick r:id="" action="ppaction://media"/>
            <a:extLst>
              <a:ext uri="{FF2B5EF4-FFF2-40B4-BE49-F238E27FC236}">
                <a16:creationId xmlns:a16="http://schemas.microsoft.com/office/drawing/2014/main" id="{C3A6C73C-A615-4C22-B5EF-7BE8F3CF879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22845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5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carefully</a:t>
            </a:r>
          </a:p>
        </p:txBody>
      </p:sp>
      <p:pic>
        <p:nvPicPr>
          <p:cNvPr id="2" name="L5-2(1)_carefully">
            <a:hlinkClick r:id="" action="ppaction://media"/>
            <a:extLst>
              <a:ext uri="{FF2B5EF4-FFF2-40B4-BE49-F238E27FC236}">
                <a16:creationId xmlns:a16="http://schemas.microsoft.com/office/drawing/2014/main" id="{1B778B97-03E9-44D2-BED1-B71AB950D3F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933031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3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注意深く</a:t>
            </a:r>
          </a:p>
        </p:txBody>
      </p:sp>
    </p:spTree>
    <p:extLst>
      <p:ext uri="{BB962C8B-B14F-4D97-AF65-F5344CB8AC3E}">
        <p14:creationId xmlns:p14="http://schemas.microsoft.com/office/powerpoint/2010/main" val="912799278"/>
      </p:ext>
    </p:extLst>
  </p:cSld>
  <p:clrMapOvr>
    <a:masterClrMapping/>
  </p:clrMapOvr>
  <p:transition spd="med">
    <p:pull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sensitive</a:t>
            </a:r>
          </a:p>
        </p:txBody>
      </p:sp>
      <p:pic>
        <p:nvPicPr>
          <p:cNvPr id="2" name="L5-2(2)_sensitive">
            <a:hlinkClick r:id="" action="ppaction://media"/>
            <a:extLst>
              <a:ext uri="{FF2B5EF4-FFF2-40B4-BE49-F238E27FC236}">
                <a16:creationId xmlns:a16="http://schemas.microsoft.com/office/drawing/2014/main" id="{3593F850-8C35-47EE-9003-8082EEDBBF0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0852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7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敏感な</a:t>
            </a:r>
          </a:p>
        </p:txBody>
      </p:sp>
    </p:spTree>
    <p:extLst>
      <p:ext uri="{BB962C8B-B14F-4D97-AF65-F5344CB8AC3E}">
        <p14:creationId xmlns:p14="http://schemas.microsoft.com/office/powerpoint/2010/main" val="3696366425"/>
      </p:ext>
    </p:extLst>
  </p:cSld>
  <p:clrMapOvr>
    <a:masterClrMapping/>
  </p:clrMapOvr>
  <p:transition spd="med">
    <p:pull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nervous</a:t>
            </a:r>
          </a:p>
        </p:txBody>
      </p:sp>
      <p:pic>
        <p:nvPicPr>
          <p:cNvPr id="2" name="L5-2(3)_nervous">
            <a:hlinkClick r:id="" action="ppaction://media"/>
            <a:extLst>
              <a:ext uri="{FF2B5EF4-FFF2-40B4-BE49-F238E27FC236}">
                <a16:creationId xmlns:a16="http://schemas.microsoft.com/office/drawing/2014/main" id="{A7E4A3E7-712A-460E-878A-936C430F45A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79966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不安で</a:t>
            </a:r>
          </a:p>
        </p:txBody>
      </p:sp>
    </p:spTree>
    <p:extLst>
      <p:ext uri="{BB962C8B-B14F-4D97-AF65-F5344CB8AC3E}">
        <p14:creationId xmlns:p14="http://schemas.microsoft.com/office/powerpoint/2010/main" val="418504764"/>
      </p:ext>
    </p:extLst>
  </p:cSld>
  <p:clrMapOvr>
    <a:masterClrMapping/>
  </p:clrMapOvr>
  <p:transition spd="med">
    <p:pull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bond</a:t>
            </a:r>
          </a:p>
        </p:txBody>
      </p:sp>
      <p:pic>
        <p:nvPicPr>
          <p:cNvPr id="2" name="L5-2(4)_bond">
            <a:hlinkClick r:id="" action="ppaction://media"/>
            <a:extLst>
              <a:ext uri="{FF2B5EF4-FFF2-40B4-BE49-F238E27FC236}">
                <a16:creationId xmlns:a16="http://schemas.microsoft.com/office/drawing/2014/main" id="{3D2E5C0F-7AA0-46A6-9A29-E9435DCB28BB}"/>
              </a:ext>
            </a:extLst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464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きずな</a:t>
            </a:r>
          </a:p>
        </p:txBody>
      </p:sp>
    </p:spTree>
    <p:extLst>
      <p:ext uri="{BB962C8B-B14F-4D97-AF65-F5344CB8AC3E}">
        <p14:creationId xmlns:p14="http://schemas.microsoft.com/office/powerpoint/2010/main" val="701375424"/>
      </p:ext>
    </p:extLst>
  </p:cSld>
  <p:clrMapOvr>
    <a:masterClrMapping/>
  </p:clrMapOvr>
  <p:transition spd="med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感情の</a:t>
            </a:r>
          </a:p>
        </p:txBody>
      </p:sp>
    </p:spTree>
    <p:extLst>
      <p:ext uri="{BB962C8B-B14F-4D97-AF65-F5344CB8AC3E}">
        <p14:creationId xmlns:p14="http://schemas.microsoft.com/office/powerpoint/2010/main" val="4226980838"/>
      </p:ext>
    </p:extLst>
  </p:cSld>
  <p:clrMapOvr>
    <a:masterClrMapping/>
  </p:clrMapOvr>
  <p:transition spd="med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injection</a:t>
            </a:r>
          </a:p>
        </p:txBody>
      </p:sp>
      <p:pic>
        <p:nvPicPr>
          <p:cNvPr id="2" name="L5-1(2)_injection">
            <a:hlinkClick r:id="" action="ppaction://media"/>
            <a:extLst>
              <a:ext uri="{FF2B5EF4-FFF2-40B4-BE49-F238E27FC236}">
                <a16:creationId xmlns:a16="http://schemas.microsoft.com/office/drawing/2014/main" id="{2F4D74E5-B2D8-4D1F-9AB1-6FD7725045D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62462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6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注射</a:t>
            </a:r>
          </a:p>
        </p:txBody>
      </p:sp>
    </p:spTree>
    <p:extLst>
      <p:ext uri="{BB962C8B-B14F-4D97-AF65-F5344CB8AC3E}">
        <p14:creationId xmlns:p14="http://schemas.microsoft.com/office/powerpoint/2010/main" val="1497472996"/>
      </p:ext>
    </p:extLst>
  </p:cSld>
  <p:clrMapOvr>
    <a:masterClrMapping/>
  </p:clrMapOvr>
  <p:transition spd="med">
    <p:pull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surgery</a:t>
            </a:r>
          </a:p>
        </p:txBody>
      </p:sp>
      <p:pic>
        <p:nvPicPr>
          <p:cNvPr id="2" name="L5-1(3)_surgery">
            <a:hlinkClick r:id="" action="ppaction://media"/>
            <a:extLst>
              <a:ext uri="{FF2B5EF4-FFF2-40B4-BE49-F238E27FC236}">
                <a16:creationId xmlns:a16="http://schemas.microsoft.com/office/drawing/2014/main" id="{D3A62E41-0FFD-4E46-96B3-A0DB5E53EA3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990447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0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手術</a:t>
            </a:r>
          </a:p>
        </p:txBody>
      </p:sp>
    </p:spTree>
    <p:extLst>
      <p:ext uri="{BB962C8B-B14F-4D97-AF65-F5344CB8AC3E}">
        <p14:creationId xmlns:p14="http://schemas.microsoft.com/office/powerpoint/2010/main" val="955059723"/>
      </p:ext>
    </p:extLst>
  </p:cSld>
  <p:clrMapOvr>
    <a:masterClrMapping/>
  </p:clrMapOvr>
  <p:transition spd="med">
    <p:pull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0" y="2459504"/>
            <a:ext cx="12192000" cy="1938992"/>
          </a:xfrm>
        </p:spPr>
        <p:txBody>
          <a:bodyPr/>
          <a:lstStyle/>
          <a:p>
            <a:r>
              <a:rPr lang="en-US" altLang="ja-JP" sz="1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suffer</a:t>
            </a:r>
          </a:p>
        </p:txBody>
      </p:sp>
      <p:pic>
        <p:nvPicPr>
          <p:cNvPr id="2" name="L5-1(4)_suffer">
            <a:hlinkClick r:id="" action="ppaction://media"/>
            <a:extLst>
              <a:ext uri="{FF2B5EF4-FFF2-40B4-BE49-F238E27FC236}">
                <a16:creationId xmlns:a16="http://schemas.microsoft.com/office/drawing/2014/main" id="{B1C3D575-31E3-4A5C-A7C8-33FC0572149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60000" y="360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76144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0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1" y="2690336"/>
            <a:ext cx="12191999" cy="1477328"/>
          </a:xfrm>
        </p:spPr>
        <p:txBody>
          <a:bodyPr/>
          <a:lstStyle/>
          <a:p>
            <a:r>
              <a:rPr lang="ja-JP" altLang="en-US" sz="9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苦しむ</a:t>
            </a:r>
          </a:p>
        </p:txBody>
      </p:sp>
    </p:spTree>
    <p:extLst>
      <p:ext uri="{BB962C8B-B14F-4D97-AF65-F5344CB8AC3E}">
        <p14:creationId xmlns:p14="http://schemas.microsoft.com/office/powerpoint/2010/main" val="99962611"/>
      </p:ext>
    </p:extLst>
  </p:cSld>
  <p:clrMapOvr>
    <a:masterClrMapping/>
  </p:clrMapOvr>
  <p:transition spd="med">
    <p:pull dir="u"/>
  </p:transition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PresentationFormat>ワイド画面</PresentationFormat>
  <Paragraphs>29</Paragraphs>
  <Slides>27</Slides>
  <Notes>0</Notes>
  <HiddenSlides>1</HiddenSlides>
  <MMClips>13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2" baseType="lpstr">
      <vt:lpstr>メイリオ</vt:lpstr>
      <vt:lpstr>Arial</vt:lpstr>
      <vt:lpstr>Calibri</vt:lpstr>
      <vt:lpstr>Calibri Light</vt:lpstr>
      <vt:lpstr>Office Theme</vt:lpstr>
      <vt:lpstr>Morita Yuko  Hospital Facility Dog Handler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数研出版株式会社</dc:creator>
  <cp:lastModifiedBy/>
  <dcterms:created xsi:type="dcterms:W3CDTF">2021-05-26T21:33:55Z</dcterms:created>
  <dcterms:modified xsi:type="dcterms:W3CDTF">2022-01-21T11:20:44Z</dcterms:modified>
</cp:coreProperties>
</file>