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72" r:id="rId1"/>
  </p:sldMasterIdLst>
  <p:notesMasterIdLst>
    <p:notesMasterId r:id="rId4"/>
  </p:notesMasterIdLst>
  <p:handoutMasterIdLst>
    <p:handoutMasterId r:id="rId5"/>
  </p:handoutMasterIdLst>
  <p:sldIdLst>
    <p:sldId id="293" r:id="rId2"/>
    <p:sldId id="280" r:id="rId3"/>
  </p:sldIdLst>
  <p:sldSz cx="12192000" cy="6858000"/>
  <p:notesSz cx="6858000" cy="9144000"/>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94790" autoAdjust="0"/>
  </p:normalViewPr>
  <p:slideViewPr>
    <p:cSldViewPr snapToGrid="0" showGuides="1">
      <p:cViewPr varScale="1">
        <p:scale>
          <a:sx n="85" d="100"/>
          <a:sy n="85" d="100"/>
        </p:scale>
        <p:origin x="774"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8" d="100"/>
          <a:sy n="58" d="100"/>
        </p:scale>
        <p:origin x="273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r>
              <a:rPr lang="en-US" altLang="ja-JP"/>
              <a:t>Lesson 1  Washoku</a:t>
            </a:r>
            <a:r>
              <a:rPr lang="ja-JP" altLang="en-US"/>
              <a:t>ー</a:t>
            </a:r>
            <a:r>
              <a:rPr lang="en-US" altLang="ja-JP"/>
              <a:t>Japanese Food Culture</a:t>
            </a:r>
            <a:endParaRPr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0A5F8CF5-B14E-494A-8C79-2ADEE60FC157}" type="datetimeFigureOut">
              <a:rPr lang="ja-JP" altLang="en-US"/>
              <a:pPr>
                <a:defRPr/>
              </a:pPr>
              <a:t>2021/5/31</a:t>
            </a:fld>
            <a:endParaRPr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r>
              <a:rPr lang="en-US" altLang="ja-JP"/>
              <a:t>Revised POLESTAR English Communication I</a:t>
            </a:r>
            <a:endParaRPr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CD1C5C3F-5D18-47EF-8F50-29761D2851BF}" type="slidenum">
              <a:rPr lang="ja-JP" altLang="en-US"/>
              <a:pPr>
                <a:defRPr/>
              </a:pPr>
              <a:t>‹#›</a:t>
            </a:fld>
            <a:endParaRPr lang="ja-JP" altLang="en-US"/>
          </a:p>
        </p:txBody>
      </p:sp>
    </p:spTree>
    <p:extLst>
      <p:ext uri="{BB962C8B-B14F-4D97-AF65-F5344CB8AC3E}">
        <p14:creationId xmlns:p14="http://schemas.microsoft.com/office/powerpoint/2010/main" val="297695473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r>
              <a:rPr lang="en-US" altLang="ja-JP"/>
              <a:t>Lesson 1  Washoku</a:t>
            </a:r>
            <a:r>
              <a:rPr lang="ja-JP" altLang="en-US"/>
              <a:t>ー</a:t>
            </a:r>
            <a:r>
              <a:rPr lang="en-US" altLang="ja-JP"/>
              <a:t>Japanese Food Culture</a:t>
            </a:r>
            <a:endParaRPr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D16D1214-EF40-4880-941D-163F95858272}" type="datetimeFigureOut">
              <a:rPr lang="ja-JP" altLang="en-US"/>
              <a:pPr>
                <a:defRPr/>
              </a:pPr>
              <a:t>2021/5/31</a:t>
            </a:fld>
            <a:endParaRPr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r>
              <a:rPr lang="en-US" altLang="ja-JP"/>
              <a:t>Revised POLESTAR English Communication I</a:t>
            </a:r>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3F41A5C3-A7F3-4A46-A353-86589CDC8985}" type="slidenum">
              <a:rPr lang="ja-JP" altLang="en-US"/>
              <a:pPr>
                <a:defRPr/>
              </a:pPr>
              <a:t>‹#›</a:t>
            </a:fld>
            <a:endParaRPr lang="ja-JP" altLang="en-US"/>
          </a:p>
        </p:txBody>
      </p:sp>
    </p:spTree>
    <p:extLst>
      <p:ext uri="{BB962C8B-B14F-4D97-AF65-F5344CB8AC3E}">
        <p14:creationId xmlns:p14="http://schemas.microsoft.com/office/powerpoint/2010/main" val="58679856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53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AE7A2711-63E5-4777-BD00-D4D9B0C5EE1F}" type="slidenum">
              <a:rPr lang="ja-JP" altLang="en-US" smtClean="0"/>
              <a:pPr fontAlgn="base">
                <a:spcBef>
                  <a:spcPct val="0"/>
                </a:spcBef>
                <a:spcAft>
                  <a:spcPct val="0"/>
                </a:spcAft>
              </a:pPr>
              <a:t>1</a:t>
            </a:fld>
            <a:endParaRPr lang="ja-JP" altLang="en-US"/>
          </a:p>
        </p:txBody>
      </p:sp>
      <p:sp>
        <p:nvSpPr>
          <p:cNvPr id="15365"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en-US" altLang="ja-JP"/>
              <a:t>Revised POLESTAR English Communication I</a:t>
            </a:r>
            <a:endParaRPr lang="ja-JP" altLang="en-US"/>
          </a:p>
        </p:txBody>
      </p:sp>
      <p:sp>
        <p:nvSpPr>
          <p:cNvPr id="15366"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en-US" altLang="ja-JP"/>
              <a:t>Lesson 1  Washoku</a:t>
            </a:r>
            <a:r>
              <a:rPr lang="ja-JP" altLang="en-US"/>
              <a:t>ー</a:t>
            </a:r>
            <a:r>
              <a:rPr lang="en-US" altLang="ja-JP"/>
              <a:t>Japanese Food Culture</a:t>
            </a:r>
            <a:endParaRPr lang="ja-JP" altLang="en-US"/>
          </a:p>
        </p:txBody>
      </p:sp>
    </p:spTree>
    <p:extLst>
      <p:ext uri="{BB962C8B-B14F-4D97-AF65-F5344CB8AC3E}">
        <p14:creationId xmlns:p14="http://schemas.microsoft.com/office/powerpoint/2010/main" val="174543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53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AE7A2711-63E5-4777-BD00-D4D9B0C5EE1F}" type="slidenum">
              <a:rPr lang="ja-JP" altLang="en-US" smtClean="0"/>
              <a:pPr fontAlgn="base">
                <a:spcBef>
                  <a:spcPct val="0"/>
                </a:spcBef>
                <a:spcAft>
                  <a:spcPct val="0"/>
                </a:spcAft>
              </a:pPr>
              <a:t>2</a:t>
            </a:fld>
            <a:endParaRPr lang="ja-JP" altLang="en-US"/>
          </a:p>
        </p:txBody>
      </p:sp>
      <p:sp>
        <p:nvSpPr>
          <p:cNvPr id="15365"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en-US" altLang="ja-JP"/>
              <a:t>Revised POLESTAR English Communication I</a:t>
            </a:r>
            <a:endParaRPr lang="ja-JP" altLang="en-US"/>
          </a:p>
        </p:txBody>
      </p:sp>
      <p:sp>
        <p:nvSpPr>
          <p:cNvPr id="15366"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en-US" altLang="ja-JP"/>
              <a:t>Lesson 1  Washoku</a:t>
            </a:r>
            <a:r>
              <a:rPr lang="ja-JP" altLang="en-US"/>
              <a:t>ー</a:t>
            </a:r>
            <a:r>
              <a:rPr lang="en-US" altLang="ja-JP"/>
              <a:t>Japanese Food Culture</a:t>
            </a:r>
            <a:endParaRPr lang="ja-JP" altLang="en-US"/>
          </a:p>
        </p:txBody>
      </p:sp>
    </p:spTree>
    <p:extLst>
      <p:ext uri="{BB962C8B-B14F-4D97-AF65-F5344CB8AC3E}">
        <p14:creationId xmlns:p14="http://schemas.microsoft.com/office/powerpoint/2010/main" val="247593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F0C4E0F6-7DCE-4560-9CCE-B012E8397C5C}" type="datetime1">
              <a:rPr lang="ja-JP" altLang="en-US" smtClean="0"/>
              <a:pPr>
                <a:defRPr/>
              </a:pPr>
              <a:t>2021/5/31</a:t>
            </a:fld>
            <a:endParaRPr lang="ja-JP" altLang="en-US"/>
          </a:p>
        </p:txBody>
      </p:sp>
      <p:sp>
        <p:nvSpPr>
          <p:cNvPr id="5" name="Footer Placeholder 4"/>
          <p:cNvSpPr>
            <a:spLocks noGrp="1"/>
          </p:cNvSpPr>
          <p:nvPr>
            <p:ph type="ftr" sz="quarter" idx="11"/>
          </p:nvPr>
        </p:nvSpPr>
        <p:spPr/>
        <p:txBody>
          <a:bodyPr/>
          <a:lstStyle/>
          <a:p>
            <a:pPr>
              <a:defRPr/>
            </a:pPr>
            <a:r>
              <a:rPr lang="en-US" altLang="ja-JP"/>
              <a:t>Revised POLESTAR English Communication I</a:t>
            </a:r>
            <a:endParaRPr lang="ja-JP" altLang="en-US"/>
          </a:p>
        </p:txBody>
      </p:sp>
      <p:sp>
        <p:nvSpPr>
          <p:cNvPr id="6" name="Slide Number Placeholder 5"/>
          <p:cNvSpPr>
            <a:spLocks noGrp="1"/>
          </p:cNvSpPr>
          <p:nvPr>
            <p:ph type="sldNum" sz="quarter" idx="12"/>
          </p:nvPr>
        </p:nvSpPr>
        <p:spPr/>
        <p:txBody>
          <a:bodyPr/>
          <a:lstStyle/>
          <a:p>
            <a:pPr>
              <a:defRPr/>
            </a:pPr>
            <a:fld id="{CD5663C9-7AB1-4972-BB6D-9830AF1596ED}" type="slidenum">
              <a:rPr lang="ja-JP" altLang="en-US" smtClean="0"/>
              <a:pPr>
                <a:defRPr/>
              </a:pPr>
              <a:t>‹#›</a:t>
            </a:fld>
            <a:endParaRPr lang="ja-JP" altLang="en-US"/>
          </a:p>
        </p:txBody>
      </p:sp>
    </p:spTree>
    <p:extLst>
      <p:ext uri="{BB962C8B-B14F-4D97-AF65-F5344CB8AC3E}">
        <p14:creationId xmlns:p14="http://schemas.microsoft.com/office/powerpoint/2010/main" val="1054391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5D220267-DEFF-4755-A706-CE34E2C71335}" type="datetime1">
              <a:rPr lang="ja-JP" altLang="en-US" smtClean="0"/>
              <a:pPr>
                <a:defRPr/>
              </a:pPr>
              <a:t>2021/5/31</a:t>
            </a:fld>
            <a:endParaRPr lang="ja-JP" altLang="en-US"/>
          </a:p>
        </p:txBody>
      </p:sp>
      <p:sp>
        <p:nvSpPr>
          <p:cNvPr id="5" name="Footer Placeholder 4"/>
          <p:cNvSpPr>
            <a:spLocks noGrp="1"/>
          </p:cNvSpPr>
          <p:nvPr>
            <p:ph type="ftr" sz="quarter" idx="11"/>
          </p:nvPr>
        </p:nvSpPr>
        <p:spPr/>
        <p:txBody>
          <a:bodyPr/>
          <a:lstStyle/>
          <a:p>
            <a:pPr>
              <a:defRPr/>
            </a:pPr>
            <a:r>
              <a:rPr lang="en-US" altLang="ja-JP"/>
              <a:t>Revised POLESTAR English Communication I</a:t>
            </a:r>
            <a:endParaRPr lang="ja-JP" altLang="en-US"/>
          </a:p>
        </p:txBody>
      </p:sp>
      <p:sp>
        <p:nvSpPr>
          <p:cNvPr id="6" name="Slide Number Placeholder 5"/>
          <p:cNvSpPr>
            <a:spLocks noGrp="1"/>
          </p:cNvSpPr>
          <p:nvPr>
            <p:ph type="sldNum" sz="quarter" idx="12"/>
          </p:nvPr>
        </p:nvSpPr>
        <p:spPr/>
        <p:txBody>
          <a:bodyPr/>
          <a:lstStyle/>
          <a:p>
            <a:pPr>
              <a:defRPr/>
            </a:pPr>
            <a:fld id="{A9435A73-FA24-4959-80F0-8FCAC8086FCA}" type="slidenum">
              <a:rPr lang="ja-JP" altLang="en-US" smtClean="0"/>
              <a:pPr>
                <a:defRPr/>
              </a:pPr>
              <a:t>‹#›</a:t>
            </a:fld>
            <a:endParaRPr lang="ja-JP" altLang="en-US"/>
          </a:p>
        </p:txBody>
      </p:sp>
    </p:spTree>
    <p:extLst>
      <p:ext uri="{BB962C8B-B14F-4D97-AF65-F5344CB8AC3E}">
        <p14:creationId xmlns:p14="http://schemas.microsoft.com/office/powerpoint/2010/main" val="23158986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6FB4299E-E5F0-4237-9D95-AC3073DEF1B7}" type="datetime1">
              <a:rPr lang="ja-JP" altLang="en-US" smtClean="0"/>
              <a:pPr>
                <a:defRPr/>
              </a:pPr>
              <a:t>2021/5/31</a:t>
            </a:fld>
            <a:endParaRPr lang="ja-JP" altLang="en-US"/>
          </a:p>
        </p:txBody>
      </p:sp>
      <p:sp>
        <p:nvSpPr>
          <p:cNvPr id="5" name="Footer Placeholder 4"/>
          <p:cNvSpPr>
            <a:spLocks noGrp="1"/>
          </p:cNvSpPr>
          <p:nvPr>
            <p:ph type="ftr" sz="quarter" idx="11"/>
          </p:nvPr>
        </p:nvSpPr>
        <p:spPr/>
        <p:txBody>
          <a:bodyPr/>
          <a:lstStyle/>
          <a:p>
            <a:pPr>
              <a:defRPr/>
            </a:pPr>
            <a:r>
              <a:rPr lang="en-US" altLang="ja-JP"/>
              <a:t>Revised POLESTAR English Communication I</a:t>
            </a:r>
            <a:endParaRPr lang="ja-JP" altLang="en-US"/>
          </a:p>
        </p:txBody>
      </p:sp>
      <p:sp>
        <p:nvSpPr>
          <p:cNvPr id="6" name="Slide Number Placeholder 5"/>
          <p:cNvSpPr>
            <a:spLocks noGrp="1"/>
          </p:cNvSpPr>
          <p:nvPr>
            <p:ph type="sldNum" sz="quarter" idx="12"/>
          </p:nvPr>
        </p:nvSpPr>
        <p:spPr/>
        <p:txBody>
          <a:bodyPr/>
          <a:lstStyle/>
          <a:p>
            <a:pPr>
              <a:defRPr/>
            </a:pPr>
            <a:fld id="{67F7473C-E263-4F6A-A70B-3FE68CBB43B7}" type="slidenum">
              <a:rPr lang="ja-JP" altLang="en-US" smtClean="0"/>
              <a:pPr>
                <a:defRPr/>
              </a:pPr>
              <a:t>‹#›</a:t>
            </a:fld>
            <a:endParaRPr lang="ja-JP" altLang="en-US"/>
          </a:p>
        </p:txBody>
      </p:sp>
    </p:spTree>
    <p:extLst>
      <p:ext uri="{BB962C8B-B14F-4D97-AF65-F5344CB8AC3E}">
        <p14:creationId xmlns:p14="http://schemas.microsoft.com/office/powerpoint/2010/main" val="1583571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64301236-DB6C-4255-9A68-C6F34D102C9A}" type="datetime1">
              <a:rPr lang="ja-JP" altLang="en-US" smtClean="0"/>
              <a:pPr>
                <a:defRPr/>
              </a:pPr>
              <a:t>2021/5/31</a:t>
            </a:fld>
            <a:endParaRPr lang="ja-JP" altLang="en-US"/>
          </a:p>
        </p:txBody>
      </p:sp>
      <p:sp>
        <p:nvSpPr>
          <p:cNvPr id="5" name="Footer Placeholder 4"/>
          <p:cNvSpPr>
            <a:spLocks noGrp="1"/>
          </p:cNvSpPr>
          <p:nvPr>
            <p:ph type="ftr" sz="quarter" idx="11"/>
          </p:nvPr>
        </p:nvSpPr>
        <p:spPr/>
        <p:txBody>
          <a:bodyPr/>
          <a:lstStyle/>
          <a:p>
            <a:pPr>
              <a:defRPr/>
            </a:pPr>
            <a:r>
              <a:rPr lang="en-US" altLang="ja-JP"/>
              <a:t>Revised POLESTAR English Communication I</a:t>
            </a:r>
            <a:endParaRPr lang="ja-JP" altLang="en-US"/>
          </a:p>
        </p:txBody>
      </p:sp>
      <p:sp>
        <p:nvSpPr>
          <p:cNvPr id="6" name="Slide Number Placeholder 5"/>
          <p:cNvSpPr>
            <a:spLocks noGrp="1"/>
          </p:cNvSpPr>
          <p:nvPr>
            <p:ph type="sldNum" sz="quarter" idx="12"/>
          </p:nvPr>
        </p:nvSpPr>
        <p:spPr/>
        <p:txBody>
          <a:bodyPr/>
          <a:lstStyle/>
          <a:p>
            <a:pPr>
              <a:defRPr/>
            </a:pPr>
            <a:fld id="{2C2633F6-354C-495A-BBB6-72E1E438DE4A}" type="slidenum">
              <a:rPr lang="ja-JP" altLang="en-US" smtClean="0"/>
              <a:pPr>
                <a:defRPr/>
              </a:pPr>
              <a:t>‹#›</a:t>
            </a:fld>
            <a:endParaRPr lang="ja-JP" altLang="en-US"/>
          </a:p>
        </p:txBody>
      </p:sp>
    </p:spTree>
    <p:extLst>
      <p:ext uri="{BB962C8B-B14F-4D97-AF65-F5344CB8AC3E}">
        <p14:creationId xmlns:p14="http://schemas.microsoft.com/office/powerpoint/2010/main" val="295644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303C961B-8C4B-4606-B087-82C0EE8FB24E}" type="datetime1">
              <a:rPr lang="ja-JP" altLang="en-US" smtClean="0"/>
              <a:pPr>
                <a:defRPr/>
              </a:pPr>
              <a:t>2021/5/31</a:t>
            </a:fld>
            <a:endParaRPr lang="ja-JP" altLang="en-US"/>
          </a:p>
        </p:txBody>
      </p:sp>
      <p:sp>
        <p:nvSpPr>
          <p:cNvPr id="5" name="Footer Placeholder 4"/>
          <p:cNvSpPr>
            <a:spLocks noGrp="1"/>
          </p:cNvSpPr>
          <p:nvPr>
            <p:ph type="ftr" sz="quarter" idx="11"/>
          </p:nvPr>
        </p:nvSpPr>
        <p:spPr/>
        <p:txBody>
          <a:bodyPr/>
          <a:lstStyle/>
          <a:p>
            <a:pPr>
              <a:defRPr/>
            </a:pPr>
            <a:r>
              <a:rPr lang="en-US" altLang="ja-JP"/>
              <a:t>Revised POLESTAR English Communication I</a:t>
            </a:r>
            <a:endParaRPr lang="ja-JP" altLang="en-US"/>
          </a:p>
        </p:txBody>
      </p:sp>
      <p:sp>
        <p:nvSpPr>
          <p:cNvPr id="6" name="Slide Number Placeholder 5"/>
          <p:cNvSpPr>
            <a:spLocks noGrp="1"/>
          </p:cNvSpPr>
          <p:nvPr>
            <p:ph type="sldNum" sz="quarter" idx="12"/>
          </p:nvPr>
        </p:nvSpPr>
        <p:spPr/>
        <p:txBody>
          <a:bodyPr/>
          <a:lstStyle/>
          <a:p>
            <a:pPr>
              <a:defRPr/>
            </a:pPr>
            <a:fld id="{B8DC27CF-65A7-410A-9BF5-59540B0577F6}" type="slidenum">
              <a:rPr lang="ja-JP" altLang="en-US" smtClean="0"/>
              <a:pPr>
                <a:defRPr/>
              </a:pPr>
              <a:t>‹#›</a:t>
            </a:fld>
            <a:endParaRPr lang="ja-JP" altLang="en-US"/>
          </a:p>
        </p:txBody>
      </p:sp>
    </p:spTree>
    <p:extLst>
      <p:ext uri="{BB962C8B-B14F-4D97-AF65-F5344CB8AC3E}">
        <p14:creationId xmlns:p14="http://schemas.microsoft.com/office/powerpoint/2010/main" val="63031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6811E5F4-96E4-4C01-A040-B8D9EA913335}" type="datetime1">
              <a:rPr lang="ja-JP" altLang="en-US" smtClean="0"/>
              <a:pPr>
                <a:defRPr/>
              </a:pPr>
              <a:t>2021/5/31</a:t>
            </a:fld>
            <a:endParaRPr lang="ja-JP" altLang="en-US"/>
          </a:p>
        </p:txBody>
      </p:sp>
      <p:sp>
        <p:nvSpPr>
          <p:cNvPr id="6" name="Footer Placeholder 5"/>
          <p:cNvSpPr>
            <a:spLocks noGrp="1"/>
          </p:cNvSpPr>
          <p:nvPr>
            <p:ph type="ftr" sz="quarter" idx="11"/>
          </p:nvPr>
        </p:nvSpPr>
        <p:spPr/>
        <p:txBody>
          <a:bodyPr/>
          <a:lstStyle/>
          <a:p>
            <a:pPr>
              <a:defRPr/>
            </a:pPr>
            <a:r>
              <a:rPr lang="en-US" altLang="ja-JP"/>
              <a:t>Revised POLESTAR English Communication I</a:t>
            </a:r>
            <a:endParaRPr lang="ja-JP" altLang="en-US"/>
          </a:p>
        </p:txBody>
      </p:sp>
      <p:sp>
        <p:nvSpPr>
          <p:cNvPr id="7" name="Slide Number Placeholder 6"/>
          <p:cNvSpPr>
            <a:spLocks noGrp="1"/>
          </p:cNvSpPr>
          <p:nvPr>
            <p:ph type="sldNum" sz="quarter" idx="12"/>
          </p:nvPr>
        </p:nvSpPr>
        <p:spPr/>
        <p:txBody>
          <a:bodyPr/>
          <a:lstStyle/>
          <a:p>
            <a:pPr>
              <a:defRPr/>
            </a:pPr>
            <a:fld id="{EAF37BDE-9691-445F-9996-B24B9D989483}" type="slidenum">
              <a:rPr lang="ja-JP" altLang="en-US" smtClean="0"/>
              <a:pPr>
                <a:defRPr/>
              </a:pPr>
              <a:t>‹#›</a:t>
            </a:fld>
            <a:endParaRPr lang="ja-JP" altLang="en-US"/>
          </a:p>
        </p:txBody>
      </p:sp>
    </p:spTree>
    <p:extLst>
      <p:ext uri="{BB962C8B-B14F-4D97-AF65-F5344CB8AC3E}">
        <p14:creationId xmlns:p14="http://schemas.microsoft.com/office/powerpoint/2010/main" val="47861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BA9495F9-4041-4A8D-919B-3C635EEABC0C}" type="datetime1">
              <a:rPr lang="ja-JP" altLang="en-US" smtClean="0"/>
              <a:pPr>
                <a:defRPr/>
              </a:pPr>
              <a:t>2021/5/31</a:t>
            </a:fld>
            <a:endParaRPr lang="ja-JP" altLang="en-US"/>
          </a:p>
        </p:txBody>
      </p:sp>
      <p:sp>
        <p:nvSpPr>
          <p:cNvPr id="8" name="Footer Placeholder 7"/>
          <p:cNvSpPr>
            <a:spLocks noGrp="1"/>
          </p:cNvSpPr>
          <p:nvPr>
            <p:ph type="ftr" sz="quarter" idx="11"/>
          </p:nvPr>
        </p:nvSpPr>
        <p:spPr/>
        <p:txBody>
          <a:bodyPr/>
          <a:lstStyle/>
          <a:p>
            <a:pPr>
              <a:defRPr/>
            </a:pPr>
            <a:r>
              <a:rPr lang="en-US" altLang="ja-JP"/>
              <a:t>Revised POLESTAR English Communication I</a:t>
            </a:r>
            <a:endParaRPr lang="ja-JP" altLang="en-US"/>
          </a:p>
        </p:txBody>
      </p:sp>
      <p:sp>
        <p:nvSpPr>
          <p:cNvPr id="9" name="Slide Number Placeholder 8"/>
          <p:cNvSpPr>
            <a:spLocks noGrp="1"/>
          </p:cNvSpPr>
          <p:nvPr>
            <p:ph type="sldNum" sz="quarter" idx="12"/>
          </p:nvPr>
        </p:nvSpPr>
        <p:spPr/>
        <p:txBody>
          <a:bodyPr/>
          <a:lstStyle/>
          <a:p>
            <a:pPr>
              <a:defRPr/>
            </a:pPr>
            <a:fld id="{D988AE17-8B13-46B6-BAA4-A75D2C4DBFF1}" type="slidenum">
              <a:rPr lang="ja-JP" altLang="en-US" smtClean="0"/>
              <a:pPr>
                <a:defRPr/>
              </a:pPr>
              <a:t>‹#›</a:t>
            </a:fld>
            <a:endParaRPr lang="ja-JP" altLang="en-US"/>
          </a:p>
        </p:txBody>
      </p:sp>
    </p:spTree>
    <p:extLst>
      <p:ext uri="{BB962C8B-B14F-4D97-AF65-F5344CB8AC3E}">
        <p14:creationId xmlns:p14="http://schemas.microsoft.com/office/powerpoint/2010/main" val="199818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957A1E99-9281-4B86-9F25-1A17F2B1A5B5}" type="datetime1">
              <a:rPr lang="ja-JP" altLang="en-US" smtClean="0"/>
              <a:pPr>
                <a:defRPr/>
              </a:pPr>
              <a:t>2021/5/31</a:t>
            </a:fld>
            <a:endParaRPr lang="ja-JP" altLang="en-US"/>
          </a:p>
        </p:txBody>
      </p:sp>
      <p:sp>
        <p:nvSpPr>
          <p:cNvPr id="4" name="Footer Placeholder 3"/>
          <p:cNvSpPr>
            <a:spLocks noGrp="1"/>
          </p:cNvSpPr>
          <p:nvPr>
            <p:ph type="ftr" sz="quarter" idx="11"/>
          </p:nvPr>
        </p:nvSpPr>
        <p:spPr/>
        <p:txBody>
          <a:bodyPr/>
          <a:lstStyle/>
          <a:p>
            <a:pPr>
              <a:defRPr/>
            </a:pPr>
            <a:r>
              <a:rPr lang="en-US" altLang="ja-JP"/>
              <a:t>Revised POLESTAR English Communication I</a:t>
            </a:r>
            <a:endParaRPr lang="ja-JP" altLang="en-US"/>
          </a:p>
        </p:txBody>
      </p:sp>
      <p:sp>
        <p:nvSpPr>
          <p:cNvPr id="5" name="Slide Number Placeholder 4"/>
          <p:cNvSpPr>
            <a:spLocks noGrp="1"/>
          </p:cNvSpPr>
          <p:nvPr>
            <p:ph type="sldNum" sz="quarter" idx="12"/>
          </p:nvPr>
        </p:nvSpPr>
        <p:spPr/>
        <p:txBody>
          <a:bodyPr/>
          <a:lstStyle/>
          <a:p>
            <a:pPr>
              <a:defRPr/>
            </a:pPr>
            <a:fld id="{B6B2267A-509A-4EA6-A05B-103C25414FD8}" type="slidenum">
              <a:rPr lang="ja-JP" altLang="en-US" smtClean="0"/>
              <a:pPr>
                <a:defRPr/>
              </a:pPr>
              <a:t>‹#›</a:t>
            </a:fld>
            <a:endParaRPr lang="ja-JP" altLang="en-US"/>
          </a:p>
        </p:txBody>
      </p:sp>
    </p:spTree>
    <p:extLst>
      <p:ext uri="{BB962C8B-B14F-4D97-AF65-F5344CB8AC3E}">
        <p14:creationId xmlns:p14="http://schemas.microsoft.com/office/powerpoint/2010/main" val="139443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7A52BA4-989E-4CA1-9DB7-C36795E3B114}" type="datetime1">
              <a:rPr lang="ja-JP" altLang="en-US" smtClean="0"/>
              <a:pPr>
                <a:defRPr/>
              </a:pPr>
              <a:t>2021/5/31</a:t>
            </a:fld>
            <a:endParaRPr lang="ja-JP" altLang="en-US"/>
          </a:p>
        </p:txBody>
      </p:sp>
      <p:sp>
        <p:nvSpPr>
          <p:cNvPr id="3" name="Footer Placeholder 2"/>
          <p:cNvSpPr>
            <a:spLocks noGrp="1"/>
          </p:cNvSpPr>
          <p:nvPr>
            <p:ph type="ftr" sz="quarter" idx="11"/>
          </p:nvPr>
        </p:nvSpPr>
        <p:spPr/>
        <p:txBody>
          <a:bodyPr/>
          <a:lstStyle/>
          <a:p>
            <a:pPr>
              <a:defRPr/>
            </a:pPr>
            <a:r>
              <a:rPr lang="en-US" altLang="ja-JP"/>
              <a:t>Revised POLESTAR English Communication I</a:t>
            </a:r>
            <a:endParaRPr lang="ja-JP" altLang="en-US"/>
          </a:p>
        </p:txBody>
      </p:sp>
      <p:sp>
        <p:nvSpPr>
          <p:cNvPr id="4" name="Slide Number Placeholder 3"/>
          <p:cNvSpPr>
            <a:spLocks noGrp="1"/>
          </p:cNvSpPr>
          <p:nvPr>
            <p:ph type="sldNum" sz="quarter" idx="12"/>
          </p:nvPr>
        </p:nvSpPr>
        <p:spPr/>
        <p:txBody>
          <a:bodyPr/>
          <a:lstStyle/>
          <a:p>
            <a:pPr>
              <a:defRPr/>
            </a:pPr>
            <a:fld id="{AAAAA019-775D-4DED-B43C-D7E43280E5E3}" type="slidenum">
              <a:rPr lang="ja-JP" altLang="en-US" smtClean="0"/>
              <a:pPr>
                <a:defRPr/>
              </a:pPr>
              <a:t>‹#›</a:t>
            </a:fld>
            <a:endParaRPr lang="ja-JP" altLang="en-US"/>
          </a:p>
        </p:txBody>
      </p:sp>
    </p:spTree>
    <p:extLst>
      <p:ext uri="{BB962C8B-B14F-4D97-AF65-F5344CB8AC3E}">
        <p14:creationId xmlns:p14="http://schemas.microsoft.com/office/powerpoint/2010/main" val="305213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5D220267-DEFF-4755-A706-CE34E2C71335}" type="datetime1">
              <a:rPr lang="ja-JP" altLang="en-US" smtClean="0"/>
              <a:pPr>
                <a:defRPr/>
              </a:pPr>
              <a:t>2021/5/31</a:t>
            </a:fld>
            <a:endParaRPr lang="ja-JP" altLang="en-US"/>
          </a:p>
        </p:txBody>
      </p:sp>
      <p:sp>
        <p:nvSpPr>
          <p:cNvPr id="6" name="Footer Placeholder 5"/>
          <p:cNvSpPr>
            <a:spLocks noGrp="1"/>
          </p:cNvSpPr>
          <p:nvPr>
            <p:ph type="ftr" sz="quarter" idx="11"/>
          </p:nvPr>
        </p:nvSpPr>
        <p:spPr/>
        <p:txBody>
          <a:bodyPr/>
          <a:lstStyle/>
          <a:p>
            <a:pPr>
              <a:defRPr/>
            </a:pPr>
            <a:r>
              <a:rPr lang="en-US" altLang="ja-JP"/>
              <a:t>Revised POLESTAR English Communication I</a:t>
            </a:r>
            <a:endParaRPr lang="ja-JP" altLang="en-US"/>
          </a:p>
        </p:txBody>
      </p:sp>
      <p:sp>
        <p:nvSpPr>
          <p:cNvPr id="7" name="Slide Number Placeholder 6"/>
          <p:cNvSpPr>
            <a:spLocks noGrp="1"/>
          </p:cNvSpPr>
          <p:nvPr>
            <p:ph type="sldNum" sz="quarter" idx="12"/>
          </p:nvPr>
        </p:nvSpPr>
        <p:spPr/>
        <p:txBody>
          <a:bodyPr/>
          <a:lstStyle/>
          <a:p>
            <a:pPr>
              <a:defRPr/>
            </a:pPr>
            <a:fld id="{A9435A73-FA24-4959-80F0-8FCAC8086FCA}" type="slidenum">
              <a:rPr lang="ja-JP" altLang="en-US" smtClean="0"/>
              <a:pPr>
                <a:defRPr/>
              </a:pPr>
              <a:t>‹#›</a:t>
            </a:fld>
            <a:endParaRPr lang="ja-JP" altLang="en-US"/>
          </a:p>
        </p:txBody>
      </p:sp>
    </p:spTree>
    <p:extLst>
      <p:ext uri="{BB962C8B-B14F-4D97-AF65-F5344CB8AC3E}">
        <p14:creationId xmlns:p14="http://schemas.microsoft.com/office/powerpoint/2010/main" val="3204479194"/>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37DF46E1-6675-43F3-A006-43F818665801}" type="datetime1">
              <a:rPr lang="ja-JP" altLang="en-US" smtClean="0"/>
              <a:pPr>
                <a:defRPr/>
              </a:pPr>
              <a:t>2021/5/31</a:t>
            </a:fld>
            <a:endParaRPr lang="ja-JP" altLang="en-US"/>
          </a:p>
        </p:txBody>
      </p:sp>
      <p:sp>
        <p:nvSpPr>
          <p:cNvPr id="6" name="Footer Placeholder 5"/>
          <p:cNvSpPr>
            <a:spLocks noGrp="1"/>
          </p:cNvSpPr>
          <p:nvPr>
            <p:ph type="ftr" sz="quarter" idx="11"/>
          </p:nvPr>
        </p:nvSpPr>
        <p:spPr/>
        <p:txBody>
          <a:bodyPr/>
          <a:lstStyle/>
          <a:p>
            <a:pPr>
              <a:defRPr/>
            </a:pPr>
            <a:r>
              <a:rPr lang="en-US" altLang="ja-JP"/>
              <a:t>Revised POLESTAR English Communication I</a:t>
            </a:r>
            <a:endParaRPr lang="ja-JP" altLang="en-US"/>
          </a:p>
        </p:txBody>
      </p:sp>
      <p:sp>
        <p:nvSpPr>
          <p:cNvPr id="7" name="Slide Number Placeholder 6"/>
          <p:cNvSpPr>
            <a:spLocks noGrp="1"/>
          </p:cNvSpPr>
          <p:nvPr>
            <p:ph type="sldNum" sz="quarter" idx="12"/>
          </p:nvPr>
        </p:nvSpPr>
        <p:spPr/>
        <p:txBody>
          <a:bodyPr/>
          <a:lstStyle/>
          <a:p>
            <a:pPr>
              <a:defRPr/>
            </a:pPr>
            <a:fld id="{7B20F31B-2B0E-4F9B-956C-646BD370CBF7}" type="slidenum">
              <a:rPr lang="ja-JP" altLang="en-US" smtClean="0"/>
              <a:pPr>
                <a:defRPr/>
              </a:pPr>
              <a:t>‹#›</a:t>
            </a:fld>
            <a:endParaRPr lang="ja-JP" altLang="en-US"/>
          </a:p>
        </p:txBody>
      </p:sp>
    </p:spTree>
    <p:extLst>
      <p:ext uri="{BB962C8B-B14F-4D97-AF65-F5344CB8AC3E}">
        <p14:creationId xmlns:p14="http://schemas.microsoft.com/office/powerpoint/2010/main" val="142300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D220267-DEFF-4755-A706-CE34E2C71335}" type="datetime1">
              <a:rPr lang="ja-JP" altLang="en-US" smtClean="0"/>
              <a:pPr>
                <a:defRPr/>
              </a:pPr>
              <a:t>2021/5/31</a:t>
            </a:fld>
            <a:endParaRPr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ja-JP"/>
              <a:t>Revised POLESTAR English Communication I</a:t>
            </a:r>
            <a:endParaRPr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9435A73-FA24-4959-80F0-8FCAC8086FCA}" type="slidenum">
              <a:rPr lang="ja-JP" altLang="en-US" smtClean="0"/>
              <a:pPr>
                <a:defRPr/>
              </a:pPr>
              <a:t>‹#›</a:t>
            </a:fld>
            <a:endParaRPr lang="ja-JP" altLang="en-US"/>
          </a:p>
        </p:txBody>
      </p:sp>
    </p:spTree>
    <p:extLst>
      <p:ext uri="{BB962C8B-B14F-4D97-AF65-F5344CB8AC3E}">
        <p14:creationId xmlns:p14="http://schemas.microsoft.com/office/powerpoint/2010/main" val="22482567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5.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p:cNvSpPr txBox="1">
            <a:spLocks noChangeArrowheads="1"/>
          </p:cNvSpPr>
          <p:nvPr/>
        </p:nvSpPr>
        <p:spPr bwMode="auto">
          <a:xfrm>
            <a:off x="0" y="0"/>
            <a:ext cx="12192000" cy="709200"/>
          </a:xfrm>
          <a:prstGeom prst="rect">
            <a:avLst/>
          </a:prstGeom>
          <a:solidFill>
            <a:schemeClr val="accent1">
              <a:lumMod val="50000"/>
            </a:schemeClr>
          </a:solidFill>
          <a:ln>
            <a:noFill/>
          </a:ln>
        </p:spPr>
        <p:txBody>
          <a:bodyPr anchor="b" anchorCtr="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3600" dirty="0">
                <a:solidFill>
                  <a:schemeClr val="bg1"/>
                </a:solidFill>
                <a:latin typeface="メイリオ" panose="020B0604030504040204" pitchFamily="50" charset="-128"/>
                <a:ea typeface="メイリオ" panose="020B0604030504040204" pitchFamily="50" charset="-128"/>
                <a:cs typeface="ZWAdobeF" pitchFamily="2" charset="0"/>
              </a:rPr>
              <a:t> OVERVIEW</a:t>
            </a:r>
            <a:endParaRPr lang="ja-JP" altLang="en-US" sz="3600" dirty="0">
              <a:solidFill>
                <a:schemeClr val="bg1"/>
              </a:solidFill>
              <a:latin typeface="メイリオ" panose="020B0604030504040204" pitchFamily="50" charset="-128"/>
              <a:ea typeface="メイリオ" panose="020B0604030504040204" pitchFamily="50" charset="-128"/>
              <a:cs typeface="ZWAdobeF" pitchFamily="2" charset="0"/>
            </a:endParaRPr>
          </a:p>
        </p:txBody>
      </p:sp>
      <p:sp>
        <p:nvSpPr>
          <p:cNvPr id="9" name="フッタ">
            <a:extLst>
              <a:ext uri="{FF2B5EF4-FFF2-40B4-BE49-F238E27FC236}">
                <a16:creationId xmlns:a16="http://schemas.microsoft.com/office/drawing/2014/main" id="{C2F3E148-A974-488B-BF44-BFBD7AAE2E45}"/>
              </a:ext>
            </a:extLst>
          </p:cNvPr>
          <p:cNvSpPr>
            <a:spLocks noGrp="1"/>
          </p:cNvSpPr>
          <p:nvPr>
            <p:ph type="ftr" sz="quarter" idx="11"/>
          </p:nvPr>
        </p:nvSpPr>
        <p:spPr bwMode="auto">
          <a:xfrm>
            <a:off x="8913813" y="6503108"/>
            <a:ext cx="32781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fontAlgn="base">
              <a:lnSpc>
                <a:spcPct val="100000"/>
              </a:lnSpc>
              <a:spcBef>
                <a:spcPct val="0"/>
              </a:spcBef>
              <a:spcAft>
                <a:spcPct val="0"/>
              </a:spcAft>
              <a:buFontTx/>
              <a:buNone/>
            </a:pPr>
            <a:r>
              <a:rPr lang="en-US" altLang="ja-JP" sz="1200" dirty="0">
                <a:latin typeface="メイリオ" panose="020B0604030504040204" pitchFamily="50" charset="-128"/>
                <a:ea typeface="メイリオ" panose="020B0604030504040204" pitchFamily="50" charset="-128"/>
                <a:cs typeface="ZWAdobeF" pitchFamily="2" charset="0"/>
              </a:rPr>
              <a:t>BLUE MARBLE English Communication I</a:t>
            </a:r>
            <a:endParaRPr lang="ja-JP" altLang="en-US" sz="1200" dirty="0">
              <a:solidFill>
                <a:schemeClr val="bg1"/>
              </a:solidFill>
              <a:latin typeface="メイリオ" panose="020B0604030504040204" pitchFamily="50" charset="-128"/>
              <a:ea typeface="メイリオ" panose="020B0604030504040204" pitchFamily="50" charset="-128"/>
              <a:cs typeface="ZWAdobeF" pitchFamily="2" charset="0"/>
            </a:endParaRPr>
          </a:p>
        </p:txBody>
      </p:sp>
      <p:pic>
        <p:nvPicPr>
          <p:cNvPr id="6" name="図 5">
            <a:extLst>
              <a:ext uri="{FF2B5EF4-FFF2-40B4-BE49-F238E27FC236}">
                <a16:creationId xmlns:a16="http://schemas.microsoft.com/office/drawing/2014/main" id="{12C567B4-55C2-4400-A657-16DF6DADC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032" y="1194952"/>
            <a:ext cx="455256" cy="409730"/>
          </a:xfrm>
          <a:prstGeom prst="rect">
            <a:avLst/>
          </a:prstGeom>
        </p:spPr>
      </p:pic>
      <p:sp>
        <p:nvSpPr>
          <p:cNvPr id="13" name="テキスト ボックス 12">
            <a:extLst>
              <a:ext uri="{FF2B5EF4-FFF2-40B4-BE49-F238E27FC236}">
                <a16:creationId xmlns:a16="http://schemas.microsoft.com/office/drawing/2014/main" id="{4F912E0E-D506-4F44-9E81-38D20203CEC4}"/>
              </a:ext>
            </a:extLst>
          </p:cNvPr>
          <p:cNvSpPr txBox="1"/>
          <p:nvPr/>
        </p:nvSpPr>
        <p:spPr>
          <a:xfrm>
            <a:off x="451557" y="1210827"/>
            <a:ext cx="11322754" cy="5657959"/>
          </a:xfrm>
          <a:prstGeom prst="rect">
            <a:avLst/>
          </a:prstGeom>
          <a:noFill/>
        </p:spPr>
        <p:txBody>
          <a:bodyPr wrap="square">
            <a:spAutoFit/>
          </a:bodyPr>
          <a:lstStyle/>
          <a:p>
            <a:pPr algn="just">
              <a:lnSpc>
                <a:spcPts val="3000"/>
              </a:lnSpc>
            </a:pPr>
            <a:r>
              <a:rPr lang="ja-JP" altLang="en-US" sz="2400" b="1" kern="100" dirty="0">
                <a:solidFill>
                  <a:srgbClr val="000000"/>
                </a:solidFill>
                <a:latin typeface="メイリオ" panose="020B0604030504040204" pitchFamily="50" charset="-128"/>
                <a:ea typeface="メイリオ" panose="020B0604030504040204" pitchFamily="50" charset="-128"/>
                <a:cs typeface="ZWAdobeF" pitchFamily="2" charset="0"/>
              </a:rPr>
              <a:t>　　</a:t>
            </a:r>
            <a:r>
              <a:rPr lang="en-US" altLang="ja-JP" sz="2400" kern="0" dirty="0">
                <a:solidFill>
                  <a:srgbClr val="000000"/>
                </a:solidFill>
                <a:latin typeface="メイリオ" panose="020B0604030504040204" pitchFamily="50" charset="-128"/>
                <a:ea typeface="メイリオ" panose="020B0604030504040204" pitchFamily="50" charset="-128"/>
                <a:cs typeface="ZWAdobeF" pitchFamily="2" charset="0"/>
              </a:rPr>
              <a:t>Have you ever heard of Rwanda?  It is a country with great natural beauty in central Africa.  Marie Louise </a:t>
            </a:r>
            <a:r>
              <a:rPr lang="en-US" altLang="ja-JP" sz="2400" kern="0" dirty="0" err="1">
                <a:solidFill>
                  <a:srgbClr val="000000"/>
                </a:solidFill>
                <a:latin typeface="メイリオ" panose="020B0604030504040204" pitchFamily="50" charset="-128"/>
                <a:ea typeface="メイリオ" panose="020B0604030504040204" pitchFamily="50" charset="-128"/>
                <a:cs typeface="ZWAdobeF" pitchFamily="2" charset="0"/>
              </a:rPr>
              <a:t>Kambenga</a:t>
            </a:r>
            <a:r>
              <a:rPr lang="en-US" altLang="ja-JP" sz="2400" kern="0" dirty="0">
                <a:solidFill>
                  <a:srgbClr val="000000"/>
                </a:solidFill>
                <a:latin typeface="メイリオ" panose="020B0604030504040204" pitchFamily="50" charset="-128"/>
                <a:ea typeface="メイリオ" panose="020B0604030504040204" pitchFamily="50" charset="-128"/>
                <a:cs typeface="ZWAdobeF" pitchFamily="2" charset="0"/>
              </a:rPr>
              <a:t>, a peace activist, is from Rwanda.  She was the only girl who graduated from high school in her village.  She studied home economics, and after graduation, became a dressmaking teacher.  In her school, there was a Japanese volunteer.  She recommended Louise as a trainee in Japan.</a:t>
            </a:r>
            <a:endParaRPr lang="en-US" altLang="ja-JP" sz="2400" kern="100" dirty="0">
              <a:solidFill>
                <a:srgbClr val="000000"/>
              </a:solidFill>
              <a:latin typeface="メイリオ" panose="020B0604030504040204" pitchFamily="50" charset="-128"/>
              <a:ea typeface="メイリオ" panose="020B0604030504040204" pitchFamily="50" charset="-128"/>
              <a:cs typeface="ZWAdobeF" pitchFamily="2" charset="0"/>
            </a:endParaRPr>
          </a:p>
          <a:p>
            <a:pPr algn="just">
              <a:lnSpc>
                <a:spcPts val="3000"/>
              </a:lnSpc>
            </a:pPr>
            <a:r>
              <a:rPr lang="ja-JP" altLang="en-US" sz="2400" kern="100" dirty="0">
                <a:solidFill>
                  <a:srgbClr val="000000"/>
                </a:solidFill>
                <a:latin typeface="メイリオ" panose="020B0604030504040204" pitchFamily="50" charset="-128"/>
                <a:ea typeface="メイリオ" panose="020B0604030504040204" pitchFamily="50" charset="-128"/>
                <a:cs typeface="ZWAdobeF" pitchFamily="2" charset="0"/>
              </a:rPr>
              <a:t>　　</a:t>
            </a:r>
            <a:r>
              <a:rPr lang="en-US" altLang="ja-JP" sz="2400" kern="0" dirty="0">
                <a:solidFill>
                  <a:srgbClr val="000000"/>
                </a:solidFill>
                <a:latin typeface="メイリオ" panose="020B0604030504040204" pitchFamily="50" charset="-128"/>
                <a:ea typeface="メイリオ" panose="020B0604030504040204" pitchFamily="50" charset="-128"/>
                <a:cs typeface="ZWAdobeF" pitchFamily="2" charset="0"/>
              </a:rPr>
              <a:t>In 1993, Louise came to Fukushima as a trainee to study dressmaking.  Living with a host family in Japan was a completely new experience for her.  Louise was really amazed when she saw an elderly woman reading a newspaper.  She had never seen such a thing!  Louise was also impressed with Japan’s educational system, especially free public education for all children.  In Rwanda, many poor children could not go to school.  In 1994, after an interesting 10-month experience, Louise returned to her husband and children in Rwanda.</a:t>
            </a:r>
            <a:endParaRPr lang="ja-JP" altLang="ja-JP" sz="2400" kern="100" dirty="0">
              <a:latin typeface="メイリオ" panose="020B0604030504040204" pitchFamily="50" charset="-128"/>
              <a:ea typeface="メイリオ" panose="020B0604030504040204" pitchFamily="50" charset="-128"/>
              <a:cs typeface="ZWAdobeF" pitchFamily="2" charset="0"/>
            </a:endParaRPr>
          </a:p>
        </p:txBody>
      </p:sp>
      <p:pic>
        <p:nvPicPr>
          <p:cNvPr id="3" name="102-225_252_text">
            <a:hlinkClick r:id="" action="ppaction://media"/>
            <a:extLst>
              <a:ext uri="{FF2B5EF4-FFF2-40B4-BE49-F238E27FC236}">
                <a16:creationId xmlns:a16="http://schemas.microsoft.com/office/drawing/2014/main" id="{30F38256-35DA-4746-829A-9819B48B1B4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3618" y="756885"/>
            <a:ext cx="432000" cy="432000"/>
          </a:xfrm>
          <a:prstGeom prst="rect">
            <a:avLst/>
          </a:prstGeom>
        </p:spPr>
      </p:pic>
      <p:sp>
        <p:nvSpPr>
          <p:cNvPr id="8" name="テキスト ボックス 7">
            <a:extLst>
              <a:ext uri="{FF2B5EF4-FFF2-40B4-BE49-F238E27FC236}">
                <a16:creationId xmlns:a16="http://schemas.microsoft.com/office/drawing/2014/main" id="{935E8AFE-F1C0-4D40-98E9-5918C987E046}"/>
              </a:ext>
            </a:extLst>
          </p:cNvPr>
          <p:cNvSpPr txBox="1"/>
          <p:nvPr/>
        </p:nvSpPr>
        <p:spPr>
          <a:xfrm>
            <a:off x="1952979" y="819553"/>
            <a:ext cx="10239022" cy="369332"/>
          </a:xfrm>
          <a:prstGeom prst="rect">
            <a:avLst/>
          </a:prstGeom>
          <a:noFill/>
        </p:spPr>
        <p:txBody>
          <a:bodyPr wrap="square" rtlCol="0">
            <a:spAutoFit/>
          </a:bodyPr>
          <a:lstStyle/>
          <a:p>
            <a:pPr algn="r"/>
            <a:r>
              <a:rPr kumimoji="1" lang="en-US" altLang="ja-JP" b="1" dirty="0">
                <a:solidFill>
                  <a:schemeClr val="bg1">
                    <a:lumMod val="65000"/>
                  </a:schemeClr>
                </a:solidFill>
                <a:latin typeface="メイリオ" panose="020B0604030504040204" pitchFamily="50" charset="-128"/>
                <a:ea typeface="メイリオ" panose="020B0604030504040204" pitchFamily="50" charset="-128"/>
              </a:rPr>
              <a:t>※</a:t>
            </a:r>
            <a:r>
              <a:rPr kumimoji="1" lang="ja-JP" altLang="en-US" b="1" dirty="0">
                <a:solidFill>
                  <a:schemeClr val="bg1">
                    <a:lumMod val="65000"/>
                  </a:schemeClr>
                </a:solidFill>
                <a:latin typeface="メイリオ" panose="020B0604030504040204" pitchFamily="50" charset="-128"/>
                <a:ea typeface="メイリオ" panose="020B0604030504040204" pitchFamily="50" charset="-128"/>
              </a:rPr>
              <a:t>製品版ではタイトル選択問題の前に，</a:t>
            </a:r>
            <a:r>
              <a:rPr kumimoji="1" lang="en-US" altLang="ja-JP" b="1" dirty="0">
                <a:solidFill>
                  <a:schemeClr val="bg1">
                    <a:lumMod val="65000"/>
                  </a:schemeClr>
                </a:solidFill>
                <a:latin typeface="メイリオ" panose="020B0604030504040204" pitchFamily="50" charset="-128"/>
                <a:ea typeface="メイリオ" panose="020B0604030504040204" pitchFamily="50" charset="-128"/>
              </a:rPr>
              <a:t>Part</a:t>
            </a:r>
            <a:r>
              <a:rPr kumimoji="1" lang="ja-JP" altLang="en-US" b="1" dirty="0">
                <a:solidFill>
                  <a:schemeClr val="bg1">
                    <a:lumMod val="65000"/>
                  </a:schemeClr>
                </a:solidFill>
                <a:latin typeface="メイリオ" panose="020B0604030504040204" pitchFamily="50" charset="-128"/>
                <a:ea typeface="メイリオ" panose="020B0604030504040204" pitchFamily="50" charset="-128"/>
              </a:rPr>
              <a:t>　　～　　の本文もスライド表示できます。</a:t>
            </a:r>
          </a:p>
        </p:txBody>
      </p:sp>
      <p:pic>
        <p:nvPicPr>
          <p:cNvPr id="10" name="図 9">
            <a:extLst>
              <a:ext uri="{FF2B5EF4-FFF2-40B4-BE49-F238E27FC236}">
                <a16:creationId xmlns:a16="http://schemas.microsoft.com/office/drawing/2014/main" id="{074961A4-CE8B-409E-A254-ABB2D51466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7282" y="808264"/>
            <a:ext cx="353686" cy="353686"/>
          </a:xfrm>
          <a:prstGeom prst="rect">
            <a:avLst/>
          </a:prstGeom>
        </p:spPr>
      </p:pic>
      <p:pic>
        <p:nvPicPr>
          <p:cNvPr id="11" name="図 10">
            <a:extLst>
              <a:ext uri="{FF2B5EF4-FFF2-40B4-BE49-F238E27FC236}">
                <a16:creationId xmlns:a16="http://schemas.microsoft.com/office/drawing/2014/main" id="{AD2CF83C-C578-449C-8EA7-B58917A56A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9550" y="806277"/>
            <a:ext cx="366786" cy="353686"/>
          </a:xfrm>
          <a:prstGeom prst="rect">
            <a:avLst/>
          </a:prstGeom>
        </p:spPr>
      </p:pic>
    </p:spTree>
    <p:extLst>
      <p:ext uri="{BB962C8B-B14F-4D97-AF65-F5344CB8AC3E}">
        <p14:creationId xmlns:p14="http://schemas.microsoft.com/office/powerpoint/2010/main" val="179370418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86622"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p:cNvSpPr txBox="1">
            <a:spLocks noChangeArrowheads="1"/>
          </p:cNvSpPr>
          <p:nvPr/>
        </p:nvSpPr>
        <p:spPr bwMode="auto">
          <a:xfrm>
            <a:off x="0" y="0"/>
            <a:ext cx="12192000" cy="709200"/>
          </a:xfrm>
          <a:prstGeom prst="rect">
            <a:avLst/>
          </a:prstGeom>
          <a:solidFill>
            <a:schemeClr val="accent1">
              <a:lumMod val="50000"/>
            </a:schemeClr>
          </a:solidFill>
          <a:ln>
            <a:noFill/>
          </a:ln>
        </p:spPr>
        <p:txBody>
          <a:bodyPr anchor="b" anchorCtr="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3600"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 </a:t>
            </a:r>
            <a:r>
              <a:rPr lang="en-US" altLang="ja-JP" sz="36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OVERVIEW</a:t>
            </a:r>
            <a:endParaRPr lang="ja-JP" altLang="en-US" sz="36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フッタ">
            <a:extLst>
              <a:ext uri="{FF2B5EF4-FFF2-40B4-BE49-F238E27FC236}">
                <a16:creationId xmlns:a16="http://schemas.microsoft.com/office/drawing/2014/main" id="{C2F3E148-A974-488B-BF44-BFBD7AAE2E45}"/>
              </a:ext>
            </a:extLst>
          </p:cNvPr>
          <p:cNvSpPr>
            <a:spLocks noGrp="1"/>
          </p:cNvSpPr>
          <p:nvPr>
            <p:ph type="ftr" sz="quarter" idx="11"/>
          </p:nvPr>
        </p:nvSpPr>
        <p:spPr bwMode="auto">
          <a:xfrm>
            <a:off x="8911860" y="6503108"/>
            <a:ext cx="32781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fontAlgn="base">
              <a:lnSpc>
                <a:spcPct val="100000"/>
              </a:lnSpc>
              <a:spcBef>
                <a:spcPct val="0"/>
              </a:spcBef>
              <a:spcAft>
                <a:spcPct val="0"/>
              </a:spcAft>
              <a:buFontTx/>
              <a:buNone/>
            </a:pPr>
            <a:r>
              <a:rPr lang="en-US" altLang="ja-JP" sz="1200" dirty="0">
                <a:latin typeface="メイリオ" panose="020B0604030504040204" pitchFamily="50" charset="-128"/>
                <a:ea typeface="メイリオ" panose="020B0604030504040204" pitchFamily="50" charset="-128"/>
              </a:rPr>
              <a:t>BLUE MARBLE English Communication I</a:t>
            </a:r>
            <a:endParaRPr lang="ja-JP" altLang="en-US" sz="1200" dirty="0">
              <a:solidFill>
                <a:schemeClr val="bg1"/>
              </a:solidFill>
              <a:latin typeface="メイリオ" panose="020B0604030504040204" pitchFamily="50" charset="-128"/>
              <a:ea typeface="メイリオ" panose="020B0604030504040204" pitchFamily="50" charset="-128"/>
            </a:endParaRPr>
          </a:p>
        </p:txBody>
      </p:sp>
      <p:sp>
        <p:nvSpPr>
          <p:cNvPr id="10" name="本文10">
            <a:extLst>
              <a:ext uri="{FF2B5EF4-FFF2-40B4-BE49-F238E27FC236}">
                <a16:creationId xmlns:a16="http://schemas.microsoft.com/office/drawing/2014/main" id="{F68F5325-BFE7-4EB5-9588-FE09ECD8C6D9}"/>
              </a:ext>
            </a:extLst>
          </p:cNvPr>
          <p:cNvSpPr txBox="1"/>
          <p:nvPr/>
        </p:nvSpPr>
        <p:spPr>
          <a:xfrm>
            <a:off x="211132" y="866935"/>
            <a:ext cx="6399293" cy="600164"/>
          </a:xfrm>
          <a:prstGeom prst="rect">
            <a:avLst/>
          </a:prstGeom>
          <a:solidFill>
            <a:schemeClr val="bg1"/>
          </a:solidFill>
        </p:spPr>
        <p:txBody>
          <a:bodyPr wrap="square">
            <a:spAutoFit/>
          </a:bodyPr>
          <a:lstStyle/>
          <a:p>
            <a:pPr algn="just">
              <a:lnSpc>
                <a:spcPct val="150000"/>
              </a:lnSpc>
            </a:pPr>
            <a:r>
              <a:rPr lang="en-US" altLang="ja-JP" sz="2400" b="1" kern="100" dirty="0">
                <a:solidFill>
                  <a:srgbClr val="FFC000"/>
                </a:solidFill>
                <a:latin typeface="メイリオ" panose="020B0604030504040204" pitchFamily="50" charset="-128"/>
                <a:ea typeface="メイリオ" panose="020B0604030504040204" pitchFamily="50" charset="-128"/>
                <a:cs typeface="Arial" panose="020B0604020202020204" pitchFamily="34" charset="0"/>
              </a:rPr>
              <a:t>Q. </a:t>
            </a:r>
            <a:r>
              <a:rPr lang="en-US" altLang="ja-JP" sz="2400" kern="100" dirty="0">
                <a:latin typeface="メイリオ" panose="020B0604030504040204" pitchFamily="50" charset="-128"/>
                <a:ea typeface="メイリオ" panose="020B0604030504040204" pitchFamily="50" charset="-128"/>
                <a:cs typeface="Arial" panose="020B0604020202020204" pitchFamily="34" charset="0"/>
              </a:rPr>
              <a:t>Choose the correct title for each part.</a:t>
            </a:r>
            <a:endParaRPr lang="ja-JP" altLang="ja-JP" sz="2400" kern="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13" name="本文10">
            <a:extLst>
              <a:ext uri="{FF2B5EF4-FFF2-40B4-BE49-F238E27FC236}">
                <a16:creationId xmlns:a16="http://schemas.microsoft.com/office/drawing/2014/main" id="{5E90D46C-D5FA-4B01-A567-CDC3A07771F6}"/>
              </a:ext>
            </a:extLst>
          </p:cNvPr>
          <p:cNvSpPr txBox="1"/>
          <p:nvPr/>
        </p:nvSpPr>
        <p:spPr>
          <a:xfrm>
            <a:off x="211132" y="2279188"/>
            <a:ext cx="5737271" cy="1438855"/>
          </a:xfrm>
          <a:prstGeom prst="rect">
            <a:avLst/>
          </a:prstGeom>
          <a:solidFill>
            <a:schemeClr val="bg1"/>
          </a:solidFill>
        </p:spPr>
        <p:txBody>
          <a:bodyPr wrap="square">
            <a:spAutoFit/>
          </a:bodyPr>
          <a:lstStyle/>
          <a:p>
            <a:pPr algn="just">
              <a:lnSpc>
                <a:spcPct val="150000"/>
              </a:lnSpc>
            </a:pPr>
            <a:r>
              <a:rPr lang="en-US" altLang="ja-JP" sz="2000" b="1" kern="100" dirty="0">
                <a:solidFill>
                  <a:schemeClr val="accent5">
                    <a:lumMod val="50000"/>
                  </a:schemeClr>
                </a:solidFill>
                <a:latin typeface="メイリオ" panose="020B0604030504040204" pitchFamily="50" charset="-128"/>
                <a:ea typeface="メイリオ" panose="020B0604030504040204" pitchFamily="50" charset="-128"/>
                <a:cs typeface="Arial" panose="020B0604020202020204" pitchFamily="34" charset="0"/>
              </a:rPr>
              <a:t>a. </a:t>
            </a:r>
            <a:r>
              <a:rPr lang="en-US" altLang="ja-JP" sz="2000" kern="100" dirty="0">
                <a:latin typeface="メイリオ" panose="020B0604030504040204" pitchFamily="50" charset="-128"/>
                <a:ea typeface="メイリオ" panose="020B0604030504040204" pitchFamily="50" charset="-128"/>
                <a:cs typeface="Arial" panose="020B0604020202020204" pitchFamily="34" charset="0"/>
              </a:rPr>
              <a:t>Free Public Education in Rwanda</a:t>
            </a:r>
          </a:p>
          <a:p>
            <a:pPr algn="just">
              <a:lnSpc>
                <a:spcPct val="150000"/>
              </a:lnSpc>
            </a:pPr>
            <a:r>
              <a:rPr lang="en-US" altLang="ja-JP" sz="2000" b="1" kern="100" dirty="0">
                <a:solidFill>
                  <a:schemeClr val="accent5">
                    <a:lumMod val="50000"/>
                  </a:schemeClr>
                </a:solidFill>
                <a:latin typeface="メイリオ" panose="020B0604030504040204" pitchFamily="50" charset="-128"/>
                <a:ea typeface="メイリオ" panose="020B0604030504040204" pitchFamily="50" charset="-128"/>
                <a:cs typeface="Arial" panose="020B0604020202020204" pitchFamily="34" charset="0"/>
              </a:rPr>
              <a:t>b. </a:t>
            </a:r>
            <a:r>
              <a:rPr lang="en-US" altLang="ja-JP" sz="2000" kern="100" dirty="0">
                <a:latin typeface="メイリオ" panose="020B0604030504040204" pitchFamily="50" charset="-128"/>
                <a:ea typeface="メイリオ" panose="020B0604030504040204" pitchFamily="50" charset="-128"/>
                <a:cs typeface="Arial" panose="020B0604020202020204" pitchFamily="34" charset="0"/>
              </a:rPr>
              <a:t>Louise’s First Visit to Japan</a:t>
            </a:r>
          </a:p>
          <a:p>
            <a:pPr algn="just">
              <a:lnSpc>
                <a:spcPct val="150000"/>
              </a:lnSpc>
            </a:pPr>
            <a:r>
              <a:rPr lang="en-US" altLang="ja-JP" sz="2000" b="1" kern="100" dirty="0">
                <a:solidFill>
                  <a:schemeClr val="accent5">
                    <a:lumMod val="50000"/>
                  </a:schemeClr>
                </a:solidFill>
                <a:latin typeface="メイリオ" panose="020B0604030504040204" pitchFamily="50" charset="-128"/>
                <a:ea typeface="メイリオ" panose="020B0604030504040204" pitchFamily="50" charset="-128"/>
                <a:cs typeface="Arial" panose="020B0604020202020204" pitchFamily="34" charset="0"/>
              </a:rPr>
              <a:t>c. </a:t>
            </a:r>
            <a:r>
              <a:rPr lang="en-US" altLang="ja-JP" sz="2000" kern="100" spc="-150" dirty="0">
                <a:latin typeface="メイリオ" panose="020B0604030504040204" pitchFamily="50" charset="-128"/>
                <a:ea typeface="メイリオ" panose="020B0604030504040204" pitchFamily="50" charset="-128"/>
                <a:cs typeface="Arial" panose="020B0604020202020204" pitchFamily="34" charset="0"/>
              </a:rPr>
              <a:t>Louise’s Friendship with a Japanese Volunteer</a:t>
            </a:r>
            <a:endParaRPr lang="ja-JP" altLang="ja-JP" sz="2000" kern="100" spc="-15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6" name="図 5">
            <a:extLst>
              <a:ext uri="{FF2B5EF4-FFF2-40B4-BE49-F238E27FC236}">
                <a16:creationId xmlns:a16="http://schemas.microsoft.com/office/drawing/2014/main" id="{12C567B4-55C2-4400-A657-16DF6DADC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32" y="1770197"/>
            <a:ext cx="548726" cy="493853"/>
          </a:xfrm>
          <a:prstGeom prst="rect">
            <a:avLst/>
          </a:prstGeom>
        </p:spPr>
      </p:pic>
      <p:sp>
        <p:nvSpPr>
          <p:cNvPr id="3" name="楕円 2">
            <a:extLst>
              <a:ext uri="{FF2B5EF4-FFF2-40B4-BE49-F238E27FC236}">
                <a16:creationId xmlns:a16="http://schemas.microsoft.com/office/drawing/2014/main" id="{9AE5251F-13F9-4960-914B-C60CF83C95D5}"/>
              </a:ext>
            </a:extLst>
          </p:cNvPr>
          <p:cNvSpPr/>
          <p:nvPr/>
        </p:nvSpPr>
        <p:spPr>
          <a:xfrm>
            <a:off x="211052" y="2867010"/>
            <a:ext cx="372480"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D23C28B9-2077-483D-AB11-109CD79B5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6169" y="1768625"/>
            <a:ext cx="496996" cy="496996"/>
          </a:xfrm>
          <a:prstGeom prst="rect">
            <a:avLst/>
          </a:prstGeom>
        </p:spPr>
      </p:pic>
      <p:sp>
        <p:nvSpPr>
          <p:cNvPr id="12" name="本文10">
            <a:extLst>
              <a:ext uri="{FF2B5EF4-FFF2-40B4-BE49-F238E27FC236}">
                <a16:creationId xmlns:a16="http://schemas.microsoft.com/office/drawing/2014/main" id="{15707A98-FB27-404E-B28B-6AF94BB5752D}"/>
              </a:ext>
            </a:extLst>
          </p:cNvPr>
          <p:cNvSpPr txBox="1"/>
          <p:nvPr/>
        </p:nvSpPr>
        <p:spPr>
          <a:xfrm>
            <a:off x="6186169" y="2279188"/>
            <a:ext cx="5794699" cy="1438855"/>
          </a:xfrm>
          <a:prstGeom prst="rect">
            <a:avLst/>
          </a:prstGeom>
          <a:solidFill>
            <a:schemeClr val="bg1"/>
          </a:solidFill>
        </p:spPr>
        <p:txBody>
          <a:bodyPr wrap="square">
            <a:spAutoFit/>
          </a:bodyPr>
          <a:lstStyle/>
          <a:p>
            <a:pPr algn="just">
              <a:lnSpc>
                <a:spcPct val="150000"/>
              </a:lnSpc>
            </a:pPr>
            <a:r>
              <a:rPr lang="en-US" altLang="ja-JP" sz="2000" b="1" kern="100" dirty="0">
                <a:solidFill>
                  <a:schemeClr val="accent5">
                    <a:lumMod val="50000"/>
                  </a:schemeClr>
                </a:solidFill>
                <a:latin typeface="メイリオ" panose="020B0604030504040204" pitchFamily="50" charset="-128"/>
                <a:ea typeface="メイリオ" panose="020B0604030504040204" pitchFamily="50" charset="-128"/>
                <a:cs typeface="Arial" panose="020B0604020202020204" pitchFamily="34" charset="0"/>
              </a:rPr>
              <a:t>a.</a:t>
            </a:r>
            <a:r>
              <a:rPr lang="en-US" altLang="ja-JP" sz="2000" kern="100" dirty="0">
                <a:solidFill>
                  <a:schemeClr val="accent5">
                    <a:lumMod val="50000"/>
                  </a:schemeClr>
                </a:solidFill>
                <a:latin typeface="メイリオ" panose="020B0604030504040204" pitchFamily="50" charset="-128"/>
                <a:ea typeface="メイリオ" panose="020B0604030504040204" pitchFamily="50" charset="-128"/>
                <a:cs typeface="Arial" panose="020B0604020202020204" pitchFamily="34" charset="0"/>
              </a:rPr>
              <a:t> </a:t>
            </a:r>
            <a:r>
              <a:rPr lang="en-US" altLang="ja-JP" sz="2000" kern="100" dirty="0">
                <a:latin typeface="メイリオ" panose="020B0604030504040204" pitchFamily="50" charset="-128"/>
                <a:ea typeface="メイリオ" panose="020B0604030504040204" pitchFamily="50" charset="-128"/>
                <a:cs typeface="Arial" panose="020B0604020202020204" pitchFamily="34" charset="0"/>
              </a:rPr>
              <a:t>A Terrible Genocide in Rwanda</a:t>
            </a:r>
          </a:p>
          <a:p>
            <a:pPr algn="just">
              <a:lnSpc>
                <a:spcPct val="150000"/>
              </a:lnSpc>
            </a:pPr>
            <a:r>
              <a:rPr lang="en-US" altLang="ja-JP" sz="2000" b="1" kern="100" dirty="0">
                <a:solidFill>
                  <a:schemeClr val="accent5">
                    <a:lumMod val="50000"/>
                  </a:schemeClr>
                </a:solidFill>
                <a:latin typeface="メイリオ" panose="020B0604030504040204" pitchFamily="50" charset="-128"/>
                <a:ea typeface="メイリオ" panose="020B0604030504040204" pitchFamily="50" charset="-128"/>
                <a:cs typeface="Arial" panose="020B0604020202020204" pitchFamily="34" charset="0"/>
              </a:rPr>
              <a:t>b. </a:t>
            </a:r>
            <a:r>
              <a:rPr lang="en-US" altLang="ja-JP" sz="2000" kern="100" dirty="0">
                <a:latin typeface="メイリオ" panose="020B0604030504040204" pitchFamily="50" charset="-128"/>
                <a:ea typeface="メイリオ" panose="020B0604030504040204" pitchFamily="50" charset="-128"/>
                <a:cs typeface="Arial" panose="020B0604020202020204" pitchFamily="34" charset="0"/>
              </a:rPr>
              <a:t>Louise’s Host Family in Japan</a:t>
            </a:r>
          </a:p>
          <a:p>
            <a:pPr algn="just">
              <a:lnSpc>
                <a:spcPct val="150000"/>
              </a:lnSpc>
            </a:pPr>
            <a:r>
              <a:rPr lang="en-US" altLang="ja-JP" sz="2000" b="1" kern="100" dirty="0">
                <a:solidFill>
                  <a:schemeClr val="accent5">
                    <a:lumMod val="50000"/>
                  </a:schemeClr>
                </a:solidFill>
                <a:latin typeface="メイリオ" panose="020B0604030504040204" pitchFamily="50" charset="-128"/>
                <a:ea typeface="メイリオ" panose="020B0604030504040204" pitchFamily="50" charset="-128"/>
                <a:cs typeface="Arial" panose="020B0604020202020204" pitchFamily="34" charset="0"/>
              </a:rPr>
              <a:t>c. </a:t>
            </a:r>
            <a:r>
              <a:rPr lang="en-US" altLang="ja-JP" sz="2000" kern="100" dirty="0">
                <a:latin typeface="メイリオ" panose="020B0604030504040204" pitchFamily="50" charset="-128"/>
                <a:ea typeface="メイリオ" panose="020B0604030504040204" pitchFamily="50" charset="-128"/>
                <a:cs typeface="Arial" panose="020B0604020202020204" pitchFamily="34" charset="0"/>
              </a:rPr>
              <a:t>Some Groups of Belgian People in Rwanda</a:t>
            </a:r>
            <a:endParaRPr lang="ja-JP" altLang="ja-JP" sz="2000" kern="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14" name="楕円 13">
            <a:extLst>
              <a:ext uri="{FF2B5EF4-FFF2-40B4-BE49-F238E27FC236}">
                <a16:creationId xmlns:a16="http://schemas.microsoft.com/office/drawing/2014/main" id="{CD5CE03A-FE29-4DCB-89A9-52059792DB54}"/>
              </a:ext>
            </a:extLst>
          </p:cNvPr>
          <p:cNvSpPr/>
          <p:nvPr/>
        </p:nvSpPr>
        <p:spPr>
          <a:xfrm>
            <a:off x="6167761" y="2406581"/>
            <a:ext cx="372480"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5" name="本文10">
            <a:extLst>
              <a:ext uri="{FF2B5EF4-FFF2-40B4-BE49-F238E27FC236}">
                <a16:creationId xmlns:a16="http://schemas.microsoft.com/office/drawing/2014/main" id="{7E80E2C2-8C2F-4D87-B80B-658C4DED2F93}"/>
              </a:ext>
            </a:extLst>
          </p:cNvPr>
          <p:cNvSpPr txBox="1"/>
          <p:nvPr/>
        </p:nvSpPr>
        <p:spPr>
          <a:xfrm>
            <a:off x="211052" y="4654996"/>
            <a:ext cx="6630752" cy="1438855"/>
          </a:xfrm>
          <a:prstGeom prst="rect">
            <a:avLst/>
          </a:prstGeom>
          <a:solidFill>
            <a:schemeClr val="bg1"/>
          </a:solidFill>
        </p:spPr>
        <p:txBody>
          <a:bodyPr wrap="square">
            <a:spAutoFit/>
          </a:bodyPr>
          <a:lstStyle/>
          <a:p>
            <a:pPr algn="just">
              <a:lnSpc>
                <a:spcPct val="150000"/>
              </a:lnSpc>
            </a:pPr>
            <a:r>
              <a:rPr lang="en-US" altLang="ja-JP" sz="2000" b="1" kern="100" dirty="0">
                <a:solidFill>
                  <a:schemeClr val="accent5">
                    <a:lumMod val="50000"/>
                  </a:schemeClr>
                </a:solidFill>
                <a:latin typeface="メイリオ" panose="020B0604030504040204" pitchFamily="50" charset="-128"/>
                <a:ea typeface="メイリオ" panose="020B0604030504040204" pitchFamily="50" charset="-128"/>
                <a:cs typeface="Arial" panose="020B0604020202020204" pitchFamily="34" charset="0"/>
              </a:rPr>
              <a:t>a.</a:t>
            </a:r>
            <a:r>
              <a:rPr lang="en-US" altLang="ja-JP" sz="2000" kern="100" dirty="0">
                <a:solidFill>
                  <a:schemeClr val="accent5">
                    <a:lumMod val="50000"/>
                  </a:schemeClr>
                </a:solidFill>
                <a:latin typeface="メイリオ" panose="020B0604030504040204" pitchFamily="50" charset="-128"/>
                <a:ea typeface="メイリオ" panose="020B0604030504040204" pitchFamily="50" charset="-128"/>
                <a:cs typeface="Arial" panose="020B0604020202020204" pitchFamily="34" charset="0"/>
              </a:rPr>
              <a:t> </a:t>
            </a:r>
            <a:r>
              <a:rPr lang="en-US" altLang="ja-JP" sz="2000" kern="100" dirty="0">
                <a:latin typeface="メイリオ" panose="020B0604030504040204" pitchFamily="50" charset="-128"/>
                <a:ea typeface="メイリオ" panose="020B0604030504040204" pitchFamily="50" charset="-128"/>
                <a:cs typeface="Arial" panose="020B0604020202020204" pitchFamily="34" charset="0"/>
              </a:rPr>
              <a:t>Food in the Refugee Camp</a:t>
            </a:r>
          </a:p>
          <a:p>
            <a:pPr algn="just">
              <a:lnSpc>
                <a:spcPct val="150000"/>
              </a:lnSpc>
            </a:pPr>
            <a:r>
              <a:rPr lang="en-US" altLang="ja-JP" sz="2000" b="1" kern="100" dirty="0">
                <a:solidFill>
                  <a:schemeClr val="accent5">
                    <a:lumMod val="50000"/>
                  </a:schemeClr>
                </a:solidFill>
                <a:latin typeface="メイリオ" panose="020B0604030504040204" pitchFamily="50" charset="-128"/>
                <a:ea typeface="メイリオ" panose="020B0604030504040204" pitchFamily="50" charset="-128"/>
                <a:cs typeface="Arial" panose="020B0604020202020204" pitchFamily="34" charset="0"/>
              </a:rPr>
              <a:t>b. </a:t>
            </a:r>
            <a:r>
              <a:rPr lang="en-US" altLang="ja-JP" sz="2000" kern="100" dirty="0">
                <a:latin typeface="メイリオ" panose="020B0604030504040204" pitchFamily="50" charset="-128"/>
                <a:ea typeface="メイリオ" panose="020B0604030504040204" pitchFamily="50" charset="-128"/>
                <a:cs typeface="Arial" panose="020B0604020202020204" pitchFamily="34" charset="0"/>
              </a:rPr>
              <a:t>A Japanese Doctor in the Refugee Camp</a:t>
            </a:r>
          </a:p>
          <a:p>
            <a:pPr algn="just">
              <a:lnSpc>
                <a:spcPct val="150000"/>
              </a:lnSpc>
            </a:pPr>
            <a:r>
              <a:rPr lang="en-US" altLang="ja-JP" sz="2000" b="1" kern="100" dirty="0">
                <a:solidFill>
                  <a:schemeClr val="accent5">
                    <a:lumMod val="50000"/>
                  </a:schemeClr>
                </a:solidFill>
                <a:latin typeface="メイリオ" panose="020B0604030504040204" pitchFamily="50" charset="-128"/>
                <a:ea typeface="メイリオ" panose="020B0604030504040204" pitchFamily="50" charset="-128"/>
                <a:cs typeface="Arial" panose="020B0604020202020204" pitchFamily="34" charset="0"/>
              </a:rPr>
              <a:t>c.</a:t>
            </a:r>
            <a:r>
              <a:rPr lang="en-US" altLang="ja-JP" sz="2000" kern="100" dirty="0">
                <a:latin typeface="メイリオ" panose="020B0604030504040204" pitchFamily="50" charset="-128"/>
                <a:ea typeface="メイリオ" panose="020B0604030504040204" pitchFamily="50" charset="-128"/>
                <a:cs typeface="Arial" panose="020B0604020202020204" pitchFamily="34" charset="0"/>
              </a:rPr>
              <a:t> Louise’s Life in the Refugee Camp</a:t>
            </a:r>
            <a:endParaRPr lang="ja-JP" altLang="ja-JP" sz="2000" kern="1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16" name="図 15">
            <a:extLst>
              <a:ext uri="{FF2B5EF4-FFF2-40B4-BE49-F238E27FC236}">
                <a16:creationId xmlns:a16="http://schemas.microsoft.com/office/drawing/2014/main" id="{5E6DE789-D4F5-4AC6-8181-8F3548CBF2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865" y="4200784"/>
            <a:ext cx="359260" cy="374229"/>
          </a:xfrm>
          <a:prstGeom prst="rect">
            <a:avLst/>
          </a:prstGeom>
        </p:spPr>
      </p:pic>
      <p:sp>
        <p:nvSpPr>
          <p:cNvPr id="17" name="楕円 16">
            <a:extLst>
              <a:ext uri="{FF2B5EF4-FFF2-40B4-BE49-F238E27FC236}">
                <a16:creationId xmlns:a16="http://schemas.microsoft.com/office/drawing/2014/main" id="{FA6FFF75-0848-46EB-AB51-B84D91B2C22E}"/>
              </a:ext>
            </a:extLst>
          </p:cNvPr>
          <p:cNvSpPr/>
          <p:nvPr/>
        </p:nvSpPr>
        <p:spPr>
          <a:xfrm>
            <a:off x="211052" y="5666748"/>
            <a:ext cx="372480"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8" name="本文10">
            <a:extLst>
              <a:ext uri="{FF2B5EF4-FFF2-40B4-BE49-F238E27FC236}">
                <a16:creationId xmlns:a16="http://schemas.microsoft.com/office/drawing/2014/main" id="{FE37F89F-E69F-4CDF-A1E1-08A870BA8880}"/>
              </a:ext>
            </a:extLst>
          </p:cNvPr>
          <p:cNvSpPr txBox="1"/>
          <p:nvPr/>
        </p:nvSpPr>
        <p:spPr>
          <a:xfrm>
            <a:off x="6186169" y="4634826"/>
            <a:ext cx="5794699" cy="1438855"/>
          </a:xfrm>
          <a:prstGeom prst="rect">
            <a:avLst/>
          </a:prstGeom>
          <a:solidFill>
            <a:schemeClr val="bg1"/>
          </a:solidFill>
        </p:spPr>
        <p:txBody>
          <a:bodyPr wrap="square">
            <a:spAutoFit/>
          </a:bodyPr>
          <a:lstStyle/>
          <a:p>
            <a:pPr algn="just">
              <a:lnSpc>
                <a:spcPct val="150000"/>
              </a:lnSpc>
            </a:pPr>
            <a:r>
              <a:rPr lang="en-US" altLang="ja-JP" sz="2000" b="1" kern="100" dirty="0">
                <a:solidFill>
                  <a:schemeClr val="accent5">
                    <a:lumMod val="50000"/>
                  </a:schemeClr>
                </a:solidFill>
                <a:latin typeface="メイリオ" panose="020B0604030504040204" pitchFamily="50" charset="-128"/>
                <a:ea typeface="メイリオ" panose="020B0604030504040204" pitchFamily="50" charset="-128"/>
                <a:cs typeface="Arial" panose="020B0604020202020204" pitchFamily="34" charset="0"/>
              </a:rPr>
              <a:t>a.</a:t>
            </a:r>
            <a:r>
              <a:rPr lang="en-US" altLang="ja-JP" sz="2000" kern="100" dirty="0">
                <a:solidFill>
                  <a:schemeClr val="accent5">
                    <a:lumMod val="50000"/>
                  </a:schemeClr>
                </a:solidFill>
                <a:latin typeface="メイリオ" panose="020B0604030504040204" pitchFamily="50" charset="-128"/>
                <a:ea typeface="メイリオ" panose="020B0604030504040204" pitchFamily="50" charset="-128"/>
                <a:cs typeface="Arial" panose="020B0604020202020204" pitchFamily="34" charset="0"/>
              </a:rPr>
              <a:t> </a:t>
            </a:r>
            <a:r>
              <a:rPr lang="en-US" altLang="ja-JP" sz="2000" kern="100" dirty="0">
                <a:latin typeface="メイリオ" panose="020B0604030504040204" pitchFamily="50" charset="-128"/>
                <a:ea typeface="メイリオ" panose="020B0604030504040204" pitchFamily="50" charset="-128"/>
                <a:cs typeface="Arial" panose="020B0604020202020204" pitchFamily="34" charset="0"/>
              </a:rPr>
              <a:t>Poor Children’s Lives in Rwanda</a:t>
            </a:r>
          </a:p>
          <a:p>
            <a:pPr algn="just">
              <a:lnSpc>
                <a:spcPct val="150000"/>
              </a:lnSpc>
            </a:pPr>
            <a:r>
              <a:rPr lang="en-US" altLang="ja-JP" sz="2000" b="1" kern="100" dirty="0">
                <a:solidFill>
                  <a:schemeClr val="accent5">
                    <a:lumMod val="50000"/>
                  </a:schemeClr>
                </a:solidFill>
                <a:latin typeface="メイリオ" panose="020B0604030504040204" pitchFamily="50" charset="-128"/>
                <a:ea typeface="メイリオ" panose="020B0604030504040204" pitchFamily="50" charset="-128"/>
                <a:cs typeface="Arial" panose="020B0604020202020204" pitchFamily="34" charset="0"/>
              </a:rPr>
              <a:t>b. </a:t>
            </a:r>
            <a:r>
              <a:rPr lang="en-US" altLang="ja-JP" sz="2000" kern="100" dirty="0">
                <a:latin typeface="メイリオ" panose="020B0604030504040204" pitchFamily="50" charset="-128"/>
                <a:ea typeface="メイリオ" panose="020B0604030504040204" pitchFamily="50" charset="-128"/>
                <a:cs typeface="Arial" panose="020B0604020202020204" pitchFamily="34" charset="0"/>
              </a:rPr>
              <a:t>Louise’s Belief About Education and Peace</a:t>
            </a:r>
          </a:p>
          <a:p>
            <a:pPr algn="just">
              <a:lnSpc>
                <a:spcPct val="150000"/>
              </a:lnSpc>
            </a:pPr>
            <a:r>
              <a:rPr lang="en-US" altLang="ja-JP" sz="2000" b="1" kern="100" dirty="0">
                <a:solidFill>
                  <a:schemeClr val="accent5">
                    <a:lumMod val="50000"/>
                  </a:schemeClr>
                </a:solidFill>
                <a:latin typeface="メイリオ" panose="020B0604030504040204" pitchFamily="50" charset="-128"/>
                <a:ea typeface="メイリオ" panose="020B0604030504040204" pitchFamily="50" charset="-128"/>
                <a:cs typeface="Arial" panose="020B0604020202020204" pitchFamily="34" charset="0"/>
              </a:rPr>
              <a:t>c. </a:t>
            </a:r>
            <a:r>
              <a:rPr lang="en-US" altLang="ja-JP" sz="2000" kern="100" dirty="0">
                <a:latin typeface="メイリオ" panose="020B0604030504040204" pitchFamily="50" charset="-128"/>
                <a:ea typeface="メイリオ" panose="020B0604030504040204" pitchFamily="50" charset="-128"/>
                <a:cs typeface="Arial" panose="020B0604020202020204" pitchFamily="34" charset="0"/>
              </a:rPr>
              <a:t>The New Government in Rwanda</a:t>
            </a:r>
            <a:endParaRPr lang="ja-JP" altLang="ja-JP" sz="2000" kern="1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19" name="図 18">
            <a:extLst>
              <a:ext uri="{FF2B5EF4-FFF2-40B4-BE49-F238E27FC236}">
                <a16:creationId xmlns:a16="http://schemas.microsoft.com/office/drawing/2014/main" id="{2AE9B29E-DA9A-4CA0-9A21-119B5E2F29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7761" y="4146711"/>
            <a:ext cx="515404" cy="496996"/>
          </a:xfrm>
          <a:prstGeom prst="rect">
            <a:avLst/>
          </a:prstGeom>
        </p:spPr>
      </p:pic>
      <p:sp>
        <p:nvSpPr>
          <p:cNvPr id="20" name="楕円 19">
            <a:extLst>
              <a:ext uri="{FF2B5EF4-FFF2-40B4-BE49-F238E27FC236}">
                <a16:creationId xmlns:a16="http://schemas.microsoft.com/office/drawing/2014/main" id="{CB6C126D-9330-4F45-B115-E412AB5DAA17}"/>
              </a:ext>
            </a:extLst>
          </p:cNvPr>
          <p:cNvSpPr/>
          <p:nvPr/>
        </p:nvSpPr>
        <p:spPr>
          <a:xfrm>
            <a:off x="6190339" y="5213260"/>
            <a:ext cx="372480"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7" grpId="0" animBg="1"/>
      <p:bldP spid="20"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340</Words>
  <Application>Microsoft Office PowerPoint</Application>
  <PresentationFormat>ワイド画面</PresentationFormat>
  <Paragraphs>26</Paragraphs>
  <Slides>2</Slides>
  <Notes>2</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メイリオ</vt:lpstr>
      <vt:lpstr>Arial</vt:lpstr>
      <vt:lpstr>Calibri</vt:lpstr>
      <vt:lpstr>Calibri Light</vt:lpstr>
      <vt:lpstr>Office テーマ</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数研出版株式会社</dc:creator>
  <cp:lastModifiedBy/>
  <cp:revision>1</cp:revision>
  <dcterms:created xsi:type="dcterms:W3CDTF">2021-05-26T21:35:21Z</dcterms:created>
  <dcterms:modified xsi:type="dcterms:W3CDTF">2021-05-31T00:29:41Z</dcterms:modified>
</cp:coreProperties>
</file>