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2" r:id="rId1"/>
  </p:sldMasterIdLst>
  <p:notesMasterIdLst>
    <p:notesMasterId r:id="rId17"/>
  </p:notesMasterIdLst>
  <p:handoutMasterIdLst>
    <p:handoutMasterId r:id="rId18"/>
  </p:handoutMasterIdLst>
  <p:sldIdLst>
    <p:sldId id="312" r:id="rId2"/>
    <p:sldId id="296" r:id="rId3"/>
    <p:sldId id="297" r:id="rId4"/>
    <p:sldId id="298" r:id="rId5"/>
    <p:sldId id="301" r:id="rId6"/>
    <p:sldId id="302" r:id="rId7"/>
    <p:sldId id="303" r:id="rId8"/>
    <p:sldId id="304" r:id="rId9"/>
    <p:sldId id="305" r:id="rId10"/>
    <p:sldId id="306" r:id="rId11"/>
    <p:sldId id="307" r:id="rId12"/>
    <p:sldId id="308" r:id="rId13"/>
    <p:sldId id="309" r:id="rId14"/>
    <p:sldId id="300" r:id="rId15"/>
    <p:sldId id="310" r:id="rId16"/>
  </p:sldIdLst>
  <p:sldSz cx="12192000" cy="6858000"/>
  <p:notesSz cx="6858000" cy="91440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64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90" autoAdjust="0"/>
  </p:normalViewPr>
  <p:slideViewPr>
    <p:cSldViewPr snapToGrid="0" showGuides="1">
      <p:cViewPr varScale="1">
        <p:scale>
          <a:sx n="65" d="100"/>
          <a:sy n="65" d="100"/>
        </p:scale>
        <p:origin x="858"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A5F8CF5-B14E-494A-8C79-2ADEE60FC157}" type="datetimeFigureOut">
              <a:rPr lang="ja-JP" altLang="en-US"/>
              <a:pPr>
                <a:defRPr/>
              </a:pPr>
              <a:t>2022/1/27</a:t>
            </a:fld>
            <a:endParaRPr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D1C5C3F-5D18-47EF-8F50-29761D2851BF}" type="slidenum">
              <a:rPr lang="ja-JP" altLang="en-US"/>
              <a:pPr>
                <a:defRPr/>
              </a:pPr>
              <a:t>‹#›</a:t>
            </a:fld>
            <a:endParaRPr lang="ja-JP" altLang="en-US"/>
          </a:p>
        </p:txBody>
      </p:sp>
    </p:spTree>
    <p:extLst>
      <p:ext uri="{BB962C8B-B14F-4D97-AF65-F5344CB8AC3E}">
        <p14:creationId xmlns:p14="http://schemas.microsoft.com/office/powerpoint/2010/main" val="29769547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16D1214-EF40-4880-941D-163F95858272}" type="datetimeFigureOut">
              <a:rPr lang="ja-JP" altLang="en-US"/>
              <a:pPr>
                <a:defRPr/>
              </a:pPr>
              <a:t>2022/1/27</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3F41A5C3-A7F3-4A46-A353-86589CDC8985}" type="slidenum">
              <a:rPr lang="ja-JP" altLang="en-US"/>
              <a:pPr>
                <a:defRPr/>
              </a:pPr>
              <a:t>‹#›</a:t>
            </a:fld>
            <a:endParaRPr lang="ja-JP" altLang="en-US"/>
          </a:p>
        </p:txBody>
      </p:sp>
    </p:spTree>
    <p:extLst>
      <p:ext uri="{BB962C8B-B14F-4D97-AF65-F5344CB8AC3E}">
        <p14:creationId xmlns:p14="http://schemas.microsoft.com/office/powerpoint/2010/main" val="5867985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3420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8690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7598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64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151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4342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095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350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3710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7370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6214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0266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655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214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8963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22447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417113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124044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111762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425313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marL="1350963" indent="-1350963">
              <a:defRPr sz="3600">
                <a:solidFill>
                  <a:srgbClr val="56B646"/>
                </a:solidFill>
              </a:defRPr>
            </a:lvl1pPr>
          </a:lstStyle>
          <a:p>
            <a:r>
              <a:rPr lang="en-US" altLang="ja-JP" dirty="0"/>
              <a:t>Part 1 </a:t>
            </a:r>
            <a:endParaRPr lang="en-US" dirty="0"/>
          </a:p>
        </p:txBody>
      </p:sp>
      <p:sp>
        <p:nvSpPr>
          <p:cNvPr id="3" name="Content Placeholder 2"/>
          <p:cNvSpPr>
            <a:spLocks noGrp="1"/>
          </p:cNvSpPr>
          <p:nvPr>
            <p:ph idx="1"/>
          </p:nvPr>
        </p:nvSpPr>
        <p:spPr/>
        <p:txBody>
          <a:bodyPr>
            <a:normAutofit/>
          </a:bodyPr>
          <a:lstStyle>
            <a:lvl1pPr marL="0" indent="0">
              <a:lnSpc>
                <a:spcPct val="150000"/>
              </a:lnSpc>
              <a:buNone/>
              <a:defRPr sz="3200" baseline="0">
                <a:latin typeface="Arial" panose="020B0604020202020204" pitchFamily="34" charset="0"/>
                <a:ea typeface="メイリオ" panose="020B0604030504040204" pitchFamily="50" charset="-128"/>
              </a:defRPr>
            </a:lvl1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dirty="0"/>
          </a:p>
        </p:txBody>
      </p:sp>
    </p:spTree>
    <p:extLst>
      <p:ext uri="{BB962C8B-B14F-4D97-AF65-F5344CB8AC3E}">
        <p14:creationId xmlns:p14="http://schemas.microsoft.com/office/powerpoint/2010/main" val="44824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marL="1350963" indent="-1350963">
              <a:defRPr sz="3600">
                <a:solidFill>
                  <a:srgbClr val="56B646"/>
                </a:solidFill>
              </a:defRPr>
            </a:lvl1pPr>
          </a:lstStyle>
          <a:p>
            <a:r>
              <a:rPr lang="en-US" altLang="ja-JP" dirty="0"/>
              <a:t>Part 1 </a:t>
            </a:r>
            <a:endParaRPr lang="en-US" dirty="0"/>
          </a:p>
        </p:txBody>
      </p:sp>
      <p:sp>
        <p:nvSpPr>
          <p:cNvPr id="3" name="Content Placeholder 2"/>
          <p:cNvSpPr>
            <a:spLocks noGrp="1"/>
          </p:cNvSpPr>
          <p:nvPr>
            <p:ph idx="1"/>
          </p:nvPr>
        </p:nvSpPr>
        <p:spPr/>
        <p:txBody>
          <a:bodyPr>
            <a:normAutofit/>
          </a:bodyPr>
          <a:lstStyle>
            <a:lvl1pPr marL="0" indent="0">
              <a:lnSpc>
                <a:spcPct val="150000"/>
              </a:lnSpc>
              <a:buNone/>
              <a:defRPr sz="3200" baseline="0">
                <a:latin typeface="Arial" panose="020B0604020202020204" pitchFamily="34" charset="0"/>
                <a:ea typeface="メイリオ" panose="020B0604030504040204" pitchFamily="50" charset="-128"/>
              </a:defRPr>
            </a:lvl1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dirty="0"/>
          </a:p>
        </p:txBody>
      </p:sp>
      <p:sp>
        <p:nvSpPr>
          <p:cNvPr id="6" name="テキスト ボックス 5">
            <a:extLst>
              <a:ext uri="{FF2B5EF4-FFF2-40B4-BE49-F238E27FC236}">
                <a16:creationId xmlns:a16="http://schemas.microsoft.com/office/drawing/2014/main" id="{EC76A041-A7BD-45DD-9FB6-1340B1FB9F7D}"/>
              </a:ext>
            </a:extLst>
          </p:cNvPr>
          <p:cNvSpPr txBox="1"/>
          <p:nvPr userDrawn="1"/>
        </p:nvSpPr>
        <p:spPr>
          <a:xfrm>
            <a:off x="838200" y="1402075"/>
            <a:ext cx="2146049" cy="468000"/>
          </a:xfrm>
          <a:prstGeom prst="rect">
            <a:avLst/>
          </a:prstGeom>
          <a:noFill/>
        </p:spPr>
        <p:txBody>
          <a:bodyPr wrap="square" rtlCol="0">
            <a:spAutoFit/>
          </a:bodyPr>
          <a:lstStyle/>
          <a:p>
            <a:r>
              <a:rPr kumimoji="1" lang="en-US" altLang="ja-JP" sz="2400" b="1" dirty="0">
                <a:solidFill>
                  <a:srgbClr val="BBC000"/>
                </a:solidFill>
              </a:rPr>
              <a:t>Phrase Reading</a:t>
            </a:r>
          </a:p>
          <a:p>
            <a:endParaRPr kumimoji="1" lang="ja-JP" altLang="en-US" sz="2400" dirty="0">
              <a:solidFill>
                <a:srgbClr val="BBC000"/>
              </a:solidFill>
            </a:endParaRPr>
          </a:p>
        </p:txBody>
      </p:sp>
    </p:spTree>
    <p:extLst>
      <p:ext uri="{BB962C8B-B14F-4D97-AF65-F5344CB8AC3E}">
        <p14:creationId xmlns:p14="http://schemas.microsoft.com/office/powerpoint/2010/main" val="52121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4084" y="365125"/>
            <a:ext cx="9729716" cy="576571"/>
          </a:xfrm>
        </p:spPr>
        <p:txBody>
          <a:bodyPr anchor="t">
            <a:normAutofit/>
          </a:bodyPr>
          <a:lstStyle>
            <a:lvl1pPr marL="1350963" indent="-1350963">
              <a:defRPr sz="3600">
                <a:solidFill>
                  <a:srgbClr val="56B646"/>
                </a:solidFill>
              </a:defRPr>
            </a:lvl1pPr>
          </a:lstStyle>
          <a:p>
            <a:r>
              <a:rPr lang="en-US" altLang="ja-JP" dirty="0"/>
              <a:t>Part 1 </a:t>
            </a:r>
            <a:endParaRPr lang="en-US" dirty="0"/>
          </a:p>
        </p:txBody>
      </p:sp>
      <p:sp>
        <p:nvSpPr>
          <p:cNvPr id="3" name="Content Placeholder 2"/>
          <p:cNvSpPr>
            <a:spLocks noGrp="1"/>
          </p:cNvSpPr>
          <p:nvPr>
            <p:ph idx="1"/>
          </p:nvPr>
        </p:nvSpPr>
        <p:spPr>
          <a:xfrm>
            <a:off x="838200" y="1119116"/>
            <a:ext cx="10515600" cy="5057847"/>
          </a:xfrm>
        </p:spPr>
        <p:txBody>
          <a:bodyPr>
            <a:normAutofit/>
          </a:bodyPr>
          <a:lstStyle>
            <a:lvl1pPr marL="0" indent="0">
              <a:lnSpc>
                <a:spcPct val="150000"/>
              </a:lnSpc>
              <a:buNone/>
              <a:defRPr sz="3200" baseline="0">
                <a:latin typeface="Arial" panose="020B0604020202020204" pitchFamily="34" charset="0"/>
                <a:ea typeface="メイリオ" panose="020B0604030504040204" pitchFamily="50" charset="-128"/>
              </a:defRPr>
            </a:lvl1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図 5">
            <a:extLst>
              <a:ext uri="{FF2B5EF4-FFF2-40B4-BE49-F238E27FC236}">
                <a16:creationId xmlns:a16="http://schemas.microsoft.com/office/drawing/2014/main" id="{EA4D5294-D922-40EB-B719-BE90A3BFE381}"/>
              </a:ext>
            </a:extLst>
          </p:cNvPr>
          <p:cNvPicPr>
            <a:picLocks noChangeAspect="1"/>
          </p:cNvPicPr>
          <p:nvPr userDrawn="1"/>
        </p:nvPicPr>
        <p:blipFill>
          <a:blip r:embed="rId2"/>
          <a:stretch>
            <a:fillRect/>
          </a:stretch>
        </p:blipFill>
        <p:spPr>
          <a:xfrm>
            <a:off x="3188311" y="419524"/>
            <a:ext cx="8118286" cy="522172"/>
          </a:xfrm>
          <a:prstGeom prst="rect">
            <a:avLst/>
          </a:prstGeom>
        </p:spPr>
      </p:pic>
    </p:spTree>
    <p:extLst>
      <p:ext uri="{BB962C8B-B14F-4D97-AF65-F5344CB8AC3E}">
        <p14:creationId xmlns:p14="http://schemas.microsoft.com/office/powerpoint/2010/main" val="37710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9265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238278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397901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a:p>
        </p:txBody>
      </p:sp>
      <p:sp>
        <p:nvSpPr>
          <p:cNvPr id="4" name="Footer Placeholder 3"/>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336684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a:p>
        </p:txBody>
      </p:sp>
      <p:sp>
        <p:nvSpPr>
          <p:cNvPr id="3" name="Footer Placeholder 2"/>
          <p:cNvSpPr>
            <a:spLocks noGrp="1"/>
          </p:cNvSpPr>
          <p:nvPr>
            <p:ph type="ftr" sz="quarter" idx="11"/>
          </p:nvPr>
        </p:nvSpPr>
        <p:spPr/>
        <p:txBody>
          <a:bodyPr/>
          <a:lstStyle/>
          <a:p>
            <a:pPr>
              <a:defRPr/>
            </a:pPr>
            <a:r>
              <a:rPr lang="en-US" altLang="ja-JP"/>
              <a:t>BIG DIPPER English Communication I</a:t>
            </a:r>
            <a:endParaRPr lang="ja-JP" altLang="en-US"/>
          </a:p>
        </p:txBody>
      </p:sp>
    </p:spTree>
    <p:extLst>
      <p:ext uri="{BB962C8B-B14F-4D97-AF65-F5344CB8AC3E}">
        <p14:creationId xmlns:p14="http://schemas.microsoft.com/office/powerpoint/2010/main" val="13267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4084" y="365125"/>
            <a:ext cx="9729716"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dirty="0"/>
          </a:p>
        </p:txBody>
      </p:sp>
      <p:sp>
        <p:nvSpPr>
          <p:cNvPr id="5" name="Footer Placehold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r">
              <a:defRPr sz="1200">
                <a:solidFill>
                  <a:schemeClr val="tx1"/>
                </a:solidFill>
              </a:defRPr>
            </a:lvl1pPr>
          </a:lstStyle>
          <a:p>
            <a:pPr>
              <a:defRPr/>
            </a:pPr>
            <a:r>
              <a:rPr lang="en-US" altLang="ja-JP"/>
              <a:t>BIG DIPPER English Communication I</a:t>
            </a:r>
            <a:endParaRPr lang="ja-JP" altLang="en-US" dirty="0"/>
          </a:p>
        </p:txBody>
      </p:sp>
      <p:sp>
        <p:nvSpPr>
          <p:cNvPr id="7" name="タイトル 2">
            <a:extLst>
              <a:ext uri="{FF2B5EF4-FFF2-40B4-BE49-F238E27FC236}">
                <a16:creationId xmlns:a16="http://schemas.microsoft.com/office/drawing/2014/main" id="{9F0B7812-4904-4E4F-9D87-80EE1E570966}"/>
              </a:ext>
            </a:extLst>
          </p:cNvPr>
          <p:cNvSpPr txBox="1">
            <a:spLocks noChangeArrowheads="1"/>
          </p:cNvSpPr>
          <p:nvPr userDrawn="1"/>
        </p:nvSpPr>
        <p:spPr bwMode="auto">
          <a:xfrm>
            <a:off x="-2" y="-1"/>
            <a:ext cx="1624086" cy="791571"/>
          </a:xfrm>
          <a:prstGeom prst="rect">
            <a:avLst/>
          </a:prstGeom>
          <a:solidFill>
            <a:srgbClr val="56B646"/>
          </a:solidFill>
          <a:ln>
            <a:noFill/>
          </a:ln>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en-US" altLang="ja-JP" sz="2000" b="1" dirty="0">
                <a:solidFill>
                  <a:schemeClr val="tx1"/>
                </a:solidFill>
                <a:latin typeface="Arial" panose="020B0604020202020204" pitchFamily="34" charset="0"/>
                <a:ea typeface="HGS創英角ｺﾞｼｯｸUB" panose="020B0900000000000000" pitchFamily="50" charset="-128"/>
                <a:cs typeface="Arial" panose="020B0604020202020204" pitchFamily="34" charset="0"/>
              </a:rPr>
              <a:t>LESSON</a:t>
            </a:r>
            <a:r>
              <a:rPr lang="en-US" altLang="ja-JP" sz="2400" b="1" dirty="0">
                <a:solidFill>
                  <a:schemeClr val="tx1"/>
                </a:solidFill>
                <a:latin typeface="Arial" panose="020B0604020202020204" pitchFamily="34" charset="0"/>
                <a:ea typeface="HGS創英角ｺﾞｼｯｸUB" panose="020B0900000000000000" pitchFamily="50" charset="-128"/>
                <a:cs typeface="Arial" panose="020B0604020202020204" pitchFamily="34" charset="0"/>
              </a:rPr>
              <a:t> </a:t>
            </a:r>
            <a:r>
              <a:rPr lang="en-US" altLang="ja-JP" sz="3200" b="1" dirty="0">
                <a:solidFill>
                  <a:schemeClr val="tx1"/>
                </a:solidFill>
                <a:latin typeface="Arial" panose="020B0604020202020204" pitchFamily="34" charset="0"/>
                <a:ea typeface="HGS創英角ｺﾞｼｯｸUB" panose="020B0900000000000000" pitchFamily="50" charset="-128"/>
                <a:cs typeface="Arial" panose="020B0604020202020204" pitchFamily="34" charset="0"/>
              </a:rPr>
              <a:t>1</a:t>
            </a:r>
            <a:endParaRPr lang="ja-JP" altLang="en-US" sz="6600" b="1" dirty="0">
              <a:solidFill>
                <a:schemeClr val="tx1"/>
              </a:solidFill>
              <a:latin typeface="Arial" panose="020B0604020202020204" pitchFamily="34" charset="0"/>
              <a:ea typeface="HGS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1756927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dt="0"/>
  <p:txStyles>
    <p:titleStyle>
      <a:lvl1pPr marL="1706563" indent="-1706563" algn="l" defTabSz="914400" rtl="0" eaLnBrk="1" latinLnBrk="0" hangingPunct="1">
        <a:lnSpc>
          <a:spcPct val="90000"/>
        </a:lnSpc>
        <a:spcBef>
          <a:spcPct val="0"/>
        </a:spcBef>
        <a:buNone/>
        <a:defRPr kumimoji="1" sz="4400" b="1" kern="1200">
          <a:solidFill>
            <a:srgbClr val="92D0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a:xfrm>
            <a:off x="1624084" y="365125"/>
            <a:ext cx="9729716" cy="667262"/>
          </a:xfrm>
        </p:spPr>
        <p:txBody>
          <a:bodyPr anchor="t">
            <a:normAutofit/>
          </a:bodyPr>
          <a:lstStyle/>
          <a:p>
            <a:r>
              <a:rPr kumimoji="1" lang="en-US" altLang="ja-JP" dirty="0"/>
              <a:t>Part 1</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normAutofit/>
          </a:bodyPr>
          <a:lstStyle/>
          <a:p>
            <a:r>
              <a:rPr lang="en-US" altLang="ja-JP" dirty="0">
                <a:cs typeface="Arial" panose="020B0604020202020204" pitchFamily="34" charset="0"/>
              </a:rPr>
              <a:t>(A) Three girls are running in the schoolyard.</a:t>
            </a:r>
          </a:p>
          <a:p>
            <a:r>
              <a:rPr lang="en-US" altLang="ja-JP" dirty="0">
                <a:cs typeface="Arial" panose="020B0604020202020204" pitchFamily="34" charset="0"/>
              </a:rPr>
              <a:t>(B) A teacher is talking to his students in the classroom.</a:t>
            </a:r>
          </a:p>
          <a:p>
            <a:r>
              <a:rPr lang="en-US" altLang="ja-JP" dirty="0">
                <a:cs typeface="Arial" panose="020B0604020202020204" pitchFamily="34" charset="0"/>
              </a:rPr>
              <a:t>(C) A student is standing and asking a question.</a:t>
            </a:r>
          </a:p>
          <a:p>
            <a:pPr algn="r"/>
            <a:r>
              <a:rPr kumimoji="1" lang="en-US" altLang="ja-JP">
                <a:solidFill>
                  <a:srgbClr val="FF0000"/>
                </a:solidFill>
              </a:rPr>
              <a:t>Answer </a:t>
            </a:r>
            <a:r>
              <a:rPr kumimoji="1" lang="en-US" altLang="ja-JP" dirty="0">
                <a:solidFill>
                  <a:srgbClr val="FF0000"/>
                </a:solidFill>
              </a:rPr>
              <a:t>(B)</a:t>
            </a:r>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sp>
        <p:nvSpPr>
          <p:cNvPr id="10" name="タイトル 1">
            <a:extLst>
              <a:ext uri="{FF2B5EF4-FFF2-40B4-BE49-F238E27FC236}">
                <a16:creationId xmlns:a16="http://schemas.microsoft.com/office/drawing/2014/main" id="{9EAF8675-30AD-44CF-AED0-92A3D89A51CC}"/>
              </a:ext>
            </a:extLst>
          </p:cNvPr>
          <p:cNvSpPr txBox="1">
            <a:spLocks/>
          </p:cNvSpPr>
          <p:nvPr/>
        </p:nvSpPr>
        <p:spPr>
          <a:xfrm>
            <a:off x="838200" y="1158363"/>
            <a:ext cx="10515600" cy="667262"/>
          </a:xfrm>
          <a:prstGeom prst="rect">
            <a:avLst/>
          </a:prstGeom>
        </p:spPr>
        <p:txBody>
          <a:bodyPr vert="horz" lIns="91440" tIns="45720" rIns="91440" bIns="45720" rtlCol="0" anchor="t">
            <a:normAutofit/>
          </a:bodyPr>
          <a:lstStyle>
            <a:lvl1pPr marL="1350963" indent="-1350963" algn="l" defTabSz="914400" rtl="0" eaLnBrk="1" latinLnBrk="0" hangingPunct="1">
              <a:lnSpc>
                <a:spcPct val="90000"/>
              </a:lnSpc>
              <a:spcBef>
                <a:spcPct val="0"/>
              </a:spcBef>
              <a:buNone/>
              <a:defRPr kumimoji="1" sz="3600" b="1" kern="1200">
                <a:solidFill>
                  <a:srgbClr val="56B646"/>
                </a:solidFill>
                <a:latin typeface="Arial" panose="020B0604020202020204" pitchFamily="34" charset="0"/>
                <a:ea typeface="+mj-ea"/>
                <a:cs typeface="Arial" panose="020B0604020202020204" pitchFamily="34" charset="0"/>
              </a:defRPr>
            </a:lvl1pPr>
          </a:lstStyle>
          <a:p>
            <a:pPr marL="633413" indent="-633413"/>
            <a:r>
              <a:rPr lang="en-US" altLang="ja-JP" sz="3200" dirty="0">
                <a:solidFill>
                  <a:schemeClr val="tx1"/>
                </a:solidFill>
              </a:rPr>
              <a:t>Q. Listen and choose the best match for the picture.</a:t>
            </a:r>
            <a:endParaRPr lang="ja-JP" altLang="en-US" dirty="0">
              <a:solidFill>
                <a:schemeClr val="tx1"/>
              </a:solidFill>
            </a:endParaRPr>
          </a:p>
        </p:txBody>
      </p:sp>
      <p:pic>
        <p:nvPicPr>
          <p:cNvPr id="5" name="L1P1LisQ">
            <a:hlinkClick r:id="" action="ppaction://media"/>
            <a:extLst>
              <a:ext uri="{FF2B5EF4-FFF2-40B4-BE49-F238E27FC236}">
                <a16:creationId xmlns:a16="http://schemas.microsoft.com/office/drawing/2014/main" id="{0CAC5439-0675-4BD6-ADF3-58A44015EA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515" y="1825625"/>
            <a:ext cx="609600" cy="609600"/>
          </a:xfrm>
          <a:prstGeom prst="rect">
            <a:avLst/>
          </a:prstGeom>
        </p:spPr>
      </p:pic>
    </p:spTree>
    <p:extLst>
      <p:ext uri="{BB962C8B-B14F-4D97-AF65-F5344CB8AC3E}">
        <p14:creationId xmlns:p14="http://schemas.microsoft.com/office/powerpoint/2010/main" val="7303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7924"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朝食を食べなければ，学校でよい成績をとれません。新しい単語を覚えられないかもしれません。正しく計算できないかもしれません。速く走れないかもしれません。また，将来的に健康上の問題を抱えることになるでしょう。</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spTree>
    <p:extLst>
      <p:ext uri="{BB962C8B-B14F-4D97-AF65-F5344CB8AC3E}">
        <p14:creationId xmlns:p14="http://schemas.microsoft.com/office/powerpoint/2010/main" val="105492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nchor="t"/>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So, what kind of breakfast is good for you?</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4">
            <a:hlinkClick r:id="" action="ppaction://media"/>
            <a:extLst>
              <a:ext uri="{FF2B5EF4-FFF2-40B4-BE49-F238E27FC236}">
                <a16:creationId xmlns:a16="http://schemas.microsoft.com/office/drawing/2014/main" id="{BA55EE63-E6DB-4536-9E91-045DE5A08E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75203863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112"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8BEF0-C317-4F7F-9471-6DE66C7EB959}"/>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p>
        </p:txBody>
      </p:sp>
      <p:sp>
        <p:nvSpPr>
          <p:cNvPr id="3" name="コンテンツ プレースホルダー 2">
            <a:extLst>
              <a:ext uri="{FF2B5EF4-FFF2-40B4-BE49-F238E27FC236}">
                <a16:creationId xmlns:a16="http://schemas.microsoft.com/office/drawing/2014/main" id="{D62E789B-4FF2-4182-8754-457A46055656}"/>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So,</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what kind of breakfast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is good for you?</a:t>
            </a:r>
            <a:r>
              <a:rPr lang="ja-JP" altLang="en-US" dirty="0">
                <a:cs typeface="Arial" panose="020B0604020202020204" pitchFamily="34" charset="0"/>
              </a:rPr>
              <a:t> </a:t>
            </a:r>
            <a:r>
              <a:rPr lang="en-US" altLang="ja-JP" sz="3200" dirty="0">
                <a:solidFill>
                  <a:srgbClr val="FF0000"/>
                </a:solidFill>
                <a:latin typeface="Arial" panose="020B0604020202020204" pitchFamily="34" charset="0"/>
                <a:cs typeface="Arial" panose="020B0604020202020204" pitchFamily="34" charset="0"/>
              </a:rPr>
              <a:t>//</a:t>
            </a:r>
            <a:endParaRPr kumimoji="1" lang="ja-JP" altLang="en-US" dirty="0"/>
          </a:p>
        </p:txBody>
      </p:sp>
      <p:sp>
        <p:nvSpPr>
          <p:cNvPr id="4" name="フッター プレースホルダー 3">
            <a:extLst>
              <a:ext uri="{FF2B5EF4-FFF2-40B4-BE49-F238E27FC236}">
                <a16:creationId xmlns:a16="http://schemas.microsoft.com/office/drawing/2014/main" id="{BBD4C758-1B8F-4387-8F2B-CDFBC4BE23D4}"/>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4ph">
            <a:hlinkClick r:id="" action="ppaction://media"/>
            <a:extLst>
              <a:ext uri="{FF2B5EF4-FFF2-40B4-BE49-F238E27FC236}">
                <a16:creationId xmlns:a16="http://schemas.microsoft.com/office/drawing/2014/main" id="{8BAECD54-7D6D-44AA-98AB-25B1896498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14497837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1807"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では，どんな朝食がみなさんにとってよいのでしょうか。</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spTree>
    <p:extLst>
      <p:ext uri="{BB962C8B-B14F-4D97-AF65-F5344CB8AC3E}">
        <p14:creationId xmlns:p14="http://schemas.microsoft.com/office/powerpoint/2010/main" val="232119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12B06-E054-497E-B34E-E30E48FC45B4}"/>
              </a:ext>
            </a:extLst>
          </p:cNvPr>
          <p:cNvSpPr>
            <a:spLocks noGrp="1"/>
          </p:cNvSpPr>
          <p:nvPr>
            <p:ph type="title"/>
          </p:nvPr>
        </p:nvSpPr>
        <p:spPr/>
        <p:txBody>
          <a:bodyPr>
            <a:normAutofit fontScale="90000"/>
          </a:bodyPr>
          <a:lstStyle/>
          <a:p>
            <a:r>
              <a:rPr kumimoji="1" lang="en-US" altLang="ja-JP" dirty="0"/>
              <a:t>Part 1</a:t>
            </a:r>
            <a:endParaRPr kumimoji="1" lang="ja-JP" altLang="en-US" dirty="0"/>
          </a:p>
        </p:txBody>
      </p:sp>
      <p:sp>
        <p:nvSpPr>
          <p:cNvPr id="3" name="コンテンツ プレースホルダー 2">
            <a:extLst>
              <a:ext uri="{FF2B5EF4-FFF2-40B4-BE49-F238E27FC236}">
                <a16:creationId xmlns:a16="http://schemas.microsoft.com/office/drawing/2014/main" id="{52C11E42-13C4-47FE-8D8B-3589CF22D40E}"/>
              </a:ext>
            </a:extLst>
          </p:cNvPr>
          <p:cNvSpPr>
            <a:spLocks noGrp="1"/>
          </p:cNvSpPr>
          <p:nvPr>
            <p:ph idx="1"/>
          </p:nvPr>
        </p:nvSpPr>
        <p:spPr/>
        <p:txBody>
          <a:bodyPr>
            <a:normAutofit/>
          </a:bodyPr>
          <a:lstStyle/>
          <a:p>
            <a:r>
              <a:rPr kumimoji="1" lang="en-US" altLang="ja-JP" b="1" dirty="0"/>
              <a:t>Answer true or false.</a:t>
            </a:r>
          </a:p>
          <a:p>
            <a:pPr marL="442913" indent="-442913"/>
            <a:r>
              <a:rPr lang="en-US" altLang="ja-JP" dirty="0"/>
              <a:t>1. A lot of students in </a:t>
            </a:r>
            <a:r>
              <a:rPr lang="en-US" altLang="ja-JP" dirty="0" err="1"/>
              <a:t>Yui’s</a:t>
            </a:r>
            <a:r>
              <a:rPr lang="en-US" altLang="ja-JP" dirty="0"/>
              <a:t> class sometimes do not have breakfast.</a:t>
            </a:r>
          </a:p>
          <a:p>
            <a:pPr marL="442913" indent="-442913"/>
            <a:r>
              <a:rPr lang="en-US" altLang="ja-JP" dirty="0"/>
              <a:t>2. In Japan, about 10% of men and 15% of women skip breakfast.</a:t>
            </a:r>
          </a:p>
          <a:p>
            <a:pPr marL="442913" indent="-442913"/>
            <a:r>
              <a:rPr lang="en-US" altLang="ja-JP" dirty="0"/>
              <a:t>3. You will have health problems if you skip breakfast.</a:t>
            </a:r>
          </a:p>
        </p:txBody>
      </p:sp>
      <p:sp>
        <p:nvSpPr>
          <p:cNvPr id="4" name="フッター プレースホルダー 3">
            <a:extLst>
              <a:ext uri="{FF2B5EF4-FFF2-40B4-BE49-F238E27FC236}">
                <a16:creationId xmlns:a16="http://schemas.microsoft.com/office/drawing/2014/main" id="{5DADD0FA-ED38-45C0-883E-8D3F1363A18B}"/>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5" name="図 4">
            <a:extLst>
              <a:ext uri="{FF2B5EF4-FFF2-40B4-BE49-F238E27FC236}">
                <a16:creationId xmlns:a16="http://schemas.microsoft.com/office/drawing/2014/main" id="{9D7B707B-4A34-44EB-8DF3-190B63A08927}"/>
              </a:ext>
            </a:extLst>
          </p:cNvPr>
          <p:cNvPicPr>
            <a:picLocks noChangeAspect="1"/>
          </p:cNvPicPr>
          <p:nvPr/>
        </p:nvPicPr>
        <p:blipFill>
          <a:blip r:embed="rId3"/>
          <a:stretch>
            <a:fillRect/>
          </a:stretch>
        </p:blipFill>
        <p:spPr>
          <a:xfrm>
            <a:off x="186023" y="1254623"/>
            <a:ext cx="758058" cy="671915"/>
          </a:xfrm>
          <a:prstGeom prst="rect">
            <a:avLst/>
          </a:prstGeom>
        </p:spPr>
      </p:pic>
      <p:sp>
        <p:nvSpPr>
          <p:cNvPr id="6" name="テキスト ボックス 5">
            <a:extLst>
              <a:ext uri="{FF2B5EF4-FFF2-40B4-BE49-F238E27FC236}">
                <a16:creationId xmlns:a16="http://schemas.microsoft.com/office/drawing/2014/main" id="{C74C30BC-EE2B-463A-8CE2-CFA047F6EE05}"/>
              </a:ext>
            </a:extLst>
          </p:cNvPr>
          <p:cNvSpPr txBox="1"/>
          <p:nvPr/>
        </p:nvSpPr>
        <p:spPr>
          <a:xfrm>
            <a:off x="3240213" y="2875935"/>
            <a:ext cx="491129" cy="584775"/>
          </a:xfrm>
          <a:prstGeom prst="rect">
            <a:avLst/>
          </a:prstGeom>
          <a:noFill/>
        </p:spPr>
        <p:txBody>
          <a:bodyPr wrap="square" rtlCol="0">
            <a:spAutoFit/>
          </a:bodyPr>
          <a:lstStyle/>
          <a:p>
            <a:r>
              <a:rPr lang="en-US" altLang="ja-JP" sz="3200" b="1" dirty="0">
                <a:solidFill>
                  <a:srgbClr val="FF0000"/>
                </a:solidFill>
                <a:latin typeface="Arial" panose="020B0604020202020204" pitchFamily="34" charset="0"/>
                <a:cs typeface="Arial" panose="020B0604020202020204" pitchFamily="34" charset="0"/>
              </a:rPr>
              <a:t>T</a:t>
            </a:r>
            <a:endParaRPr lang="ja-JP" altLang="en-US" sz="3200" b="1" dirty="0">
              <a:solidFill>
                <a:srgbClr val="FF0000"/>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3BE81A1A-C9E9-47E6-81E5-634E491D2273}"/>
              </a:ext>
            </a:extLst>
          </p:cNvPr>
          <p:cNvSpPr txBox="1"/>
          <p:nvPr/>
        </p:nvSpPr>
        <p:spPr>
          <a:xfrm>
            <a:off x="3322323" y="4447969"/>
            <a:ext cx="491129" cy="584775"/>
          </a:xfrm>
          <a:prstGeom prst="rect">
            <a:avLst/>
          </a:prstGeom>
          <a:noFill/>
        </p:spPr>
        <p:txBody>
          <a:bodyPr wrap="square" rtlCol="0">
            <a:spAutoFit/>
          </a:bodyPr>
          <a:lstStyle/>
          <a:p>
            <a:r>
              <a:rPr lang="en-US" altLang="ja-JP" sz="3200" b="1" dirty="0">
                <a:solidFill>
                  <a:srgbClr val="FF0000"/>
                </a:solidFill>
                <a:latin typeface="Arial" panose="020B0604020202020204" pitchFamily="34" charset="0"/>
                <a:cs typeface="Arial" panose="020B0604020202020204" pitchFamily="34" charset="0"/>
              </a:rPr>
              <a:t>F</a:t>
            </a:r>
            <a:endParaRPr lang="ja-JP" altLang="en-US" sz="3200" b="1" dirty="0">
              <a:solidFill>
                <a:srgbClr val="FF0000"/>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423AE595-8EB1-4CDB-9705-ADC8BAAFDE21}"/>
              </a:ext>
            </a:extLst>
          </p:cNvPr>
          <p:cNvSpPr txBox="1"/>
          <p:nvPr/>
        </p:nvSpPr>
        <p:spPr>
          <a:xfrm>
            <a:off x="10613588" y="5331524"/>
            <a:ext cx="506696" cy="584775"/>
          </a:xfrm>
          <a:prstGeom prst="rect">
            <a:avLst/>
          </a:prstGeom>
          <a:noFill/>
        </p:spPr>
        <p:txBody>
          <a:bodyPr wrap="square" rtlCol="0">
            <a:spAutoFit/>
          </a:bodyPr>
          <a:lstStyle/>
          <a:p>
            <a:r>
              <a:rPr lang="en-US" altLang="ja-JP" sz="3200" b="1" dirty="0">
                <a:solidFill>
                  <a:srgbClr val="FF0000"/>
                </a:solidFill>
                <a:latin typeface="Arial" panose="020B0604020202020204" pitchFamily="34" charset="0"/>
                <a:cs typeface="Arial" panose="020B0604020202020204" pitchFamily="34" charset="0"/>
              </a:rPr>
              <a:t>T</a:t>
            </a:r>
            <a:endParaRPr lang="ja-JP" alt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0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12B06-E054-497E-B34E-E30E48FC45B4}"/>
              </a:ext>
            </a:extLst>
          </p:cNvPr>
          <p:cNvSpPr>
            <a:spLocks noGrp="1"/>
          </p:cNvSpPr>
          <p:nvPr>
            <p:ph type="title"/>
          </p:nvPr>
        </p:nvSpPr>
        <p:spPr/>
        <p:txBody>
          <a:bodyPr>
            <a:normAutofit fontScale="90000"/>
          </a:bodyPr>
          <a:lstStyle/>
          <a:p>
            <a:r>
              <a:rPr kumimoji="1" lang="en-US" altLang="ja-JP" dirty="0"/>
              <a:t>Part 1</a:t>
            </a:r>
            <a:endParaRPr kumimoji="1" lang="ja-JP" altLang="en-US" dirty="0"/>
          </a:p>
        </p:txBody>
      </p:sp>
      <p:sp>
        <p:nvSpPr>
          <p:cNvPr id="3" name="コンテンツ プレースホルダー 2">
            <a:extLst>
              <a:ext uri="{FF2B5EF4-FFF2-40B4-BE49-F238E27FC236}">
                <a16:creationId xmlns:a16="http://schemas.microsoft.com/office/drawing/2014/main" id="{52C11E42-13C4-47FE-8D8B-3589CF22D40E}"/>
              </a:ext>
            </a:extLst>
          </p:cNvPr>
          <p:cNvSpPr>
            <a:spLocks noGrp="1"/>
          </p:cNvSpPr>
          <p:nvPr>
            <p:ph idx="1"/>
          </p:nvPr>
        </p:nvSpPr>
        <p:spPr/>
        <p:txBody>
          <a:bodyPr>
            <a:normAutofit fontScale="77500" lnSpcReduction="20000"/>
          </a:bodyPr>
          <a:lstStyle/>
          <a:p>
            <a:r>
              <a:rPr kumimoji="1" lang="en-US" altLang="ja-JP" b="1" dirty="0"/>
              <a:t>What does Mr. Smith say to class?  Fill in the blanks.</a:t>
            </a:r>
          </a:p>
          <a:p>
            <a:pPr marL="442913" indent="-442913"/>
            <a:r>
              <a:rPr lang="en-US" altLang="ja-JP" dirty="0"/>
              <a:t>1. His students skip breakfast.</a:t>
            </a:r>
          </a:p>
          <a:p>
            <a:pPr marL="442913" indent="-442913"/>
            <a:r>
              <a:rPr lang="ja-JP" altLang="en-US" dirty="0">
                <a:solidFill>
                  <a:srgbClr val="56B646"/>
                </a:solidFill>
              </a:rPr>
              <a:t>　</a:t>
            </a:r>
            <a:r>
              <a:rPr lang="en-US" altLang="ja-JP" dirty="0">
                <a:solidFill>
                  <a:srgbClr val="56B646"/>
                </a:solidFill>
              </a:rPr>
              <a:t>The reasons</a:t>
            </a:r>
            <a:r>
              <a:rPr lang="ja-JP" altLang="en-US" dirty="0">
                <a:solidFill>
                  <a:srgbClr val="56B646"/>
                </a:solidFill>
              </a:rPr>
              <a:t>　</a:t>
            </a:r>
            <a:r>
              <a:rPr lang="en-US" altLang="ja-JP" dirty="0"/>
              <a:t>① They are (</a:t>
            </a:r>
            <a:r>
              <a:rPr lang="ja-JP" altLang="en-US" dirty="0"/>
              <a:t>　　　　</a:t>
            </a:r>
            <a:r>
              <a:rPr lang="en-US" altLang="ja-JP" dirty="0"/>
              <a:t>) in the morning.</a:t>
            </a:r>
          </a:p>
          <a:p>
            <a:pPr marL="442913" indent="1976438"/>
            <a:r>
              <a:rPr lang="en-US" altLang="ja-JP" dirty="0"/>
              <a:t>② They cannot get up (</a:t>
            </a:r>
            <a:r>
              <a:rPr lang="ja-JP" altLang="en-US" dirty="0"/>
              <a:t>　　　　</a:t>
            </a:r>
            <a:r>
              <a:rPr lang="en-US" altLang="ja-JP" dirty="0"/>
              <a:t>) (</a:t>
            </a:r>
            <a:r>
              <a:rPr lang="ja-JP" altLang="en-US" dirty="0"/>
              <a:t>　　　　</a:t>
            </a:r>
            <a:r>
              <a:rPr lang="en-US" altLang="ja-JP" dirty="0"/>
              <a:t>).</a:t>
            </a:r>
          </a:p>
          <a:p>
            <a:pPr marL="442913" indent="-442913"/>
            <a:r>
              <a:rPr lang="en-US" altLang="ja-JP" dirty="0"/>
              <a:t>2. If you do not have breakfast, you may not</a:t>
            </a:r>
          </a:p>
          <a:p>
            <a:pPr marL="442913" indent="-442913"/>
            <a:r>
              <a:rPr lang="ja-JP" altLang="en-US" dirty="0"/>
              <a:t>　　　　　　　　　　　　　　　　　 ① </a:t>
            </a:r>
            <a:r>
              <a:rPr lang="en-US" altLang="ja-JP" dirty="0"/>
              <a:t>(</a:t>
            </a:r>
            <a:r>
              <a:rPr lang="ja-JP" altLang="en-US" dirty="0"/>
              <a:t>　　　    　  </a:t>
            </a:r>
            <a:r>
              <a:rPr lang="en-US" altLang="ja-JP" dirty="0"/>
              <a:t>) new words,</a:t>
            </a:r>
          </a:p>
          <a:p>
            <a:pPr marL="442913" indent="-442913"/>
            <a:r>
              <a:rPr lang="ja-JP" altLang="en-US" dirty="0"/>
              <a:t>　　　　　　　　　　　　　　　　　 ② </a:t>
            </a:r>
            <a:r>
              <a:rPr lang="en-US" altLang="ja-JP" dirty="0"/>
              <a:t>(</a:t>
            </a:r>
            <a:r>
              <a:rPr lang="ja-JP" altLang="en-US" dirty="0"/>
              <a:t>　　　      　</a:t>
            </a:r>
            <a:r>
              <a:rPr lang="en-US" altLang="ja-JP" dirty="0"/>
              <a:t>) correctly,</a:t>
            </a:r>
          </a:p>
          <a:p>
            <a:pPr marL="442913" indent="-442913"/>
            <a:r>
              <a:rPr lang="ja-JP" altLang="en-US" dirty="0"/>
              <a:t>　　　　　　　　　　　　　　　　　 </a:t>
            </a:r>
            <a:r>
              <a:rPr lang="en-US" altLang="ja-JP" dirty="0"/>
              <a:t>or ③ (</a:t>
            </a:r>
            <a:r>
              <a:rPr lang="ja-JP" altLang="en-US" dirty="0"/>
              <a:t>　　　　      </a:t>
            </a:r>
            <a:r>
              <a:rPr lang="en-US" altLang="ja-JP" dirty="0"/>
              <a:t>) fast.</a:t>
            </a:r>
          </a:p>
        </p:txBody>
      </p:sp>
      <p:sp>
        <p:nvSpPr>
          <p:cNvPr id="4" name="フッター プレースホルダー 3">
            <a:extLst>
              <a:ext uri="{FF2B5EF4-FFF2-40B4-BE49-F238E27FC236}">
                <a16:creationId xmlns:a16="http://schemas.microsoft.com/office/drawing/2014/main" id="{5DADD0FA-ED38-45C0-883E-8D3F1363A18B}"/>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7" name="図 6">
            <a:extLst>
              <a:ext uri="{FF2B5EF4-FFF2-40B4-BE49-F238E27FC236}">
                <a16:creationId xmlns:a16="http://schemas.microsoft.com/office/drawing/2014/main" id="{5C21AB0F-B613-4B1E-B7DA-4AF39725BA4E}"/>
              </a:ext>
            </a:extLst>
          </p:cNvPr>
          <p:cNvPicPr>
            <a:picLocks noChangeAspect="1"/>
          </p:cNvPicPr>
          <p:nvPr/>
        </p:nvPicPr>
        <p:blipFill>
          <a:blip r:embed="rId3"/>
          <a:stretch>
            <a:fillRect/>
          </a:stretch>
        </p:blipFill>
        <p:spPr>
          <a:xfrm>
            <a:off x="109638" y="983973"/>
            <a:ext cx="758058" cy="723603"/>
          </a:xfrm>
          <a:prstGeom prst="rect">
            <a:avLst/>
          </a:prstGeom>
        </p:spPr>
      </p:pic>
      <p:pic>
        <p:nvPicPr>
          <p:cNvPr id="8" name="図 7">
            <a:extLst>
              <a:ext uri="{FF2B5EF4-FFF2-40B4-BE49-F238E27FC236}">
                <a16:creationId xmlns:a16="http://schemas.microsoft.com/office/drawing/2014/main" id="{48A5ABF3-86F3-4AEE-A9FE-5FE2DBB28B44}"/>
              </a:ext>
            </a:extLst>
          </p:cNvPr>
          <p:cNvPicPr>
            <a:picLocks noChangeAspect="1"/>
          </p:cNvPicPr>
          <p:nvPr/>
        </p:nvPicPr>
        <p:blipFill>
          <a:blip r:embed="rId4"/>
          <a:stretch>
            <a:fillRect/>
          </a:stretch>
        </p:blipFill>
        <p:spPr>
          <a:xfrm>
            <a:off x="5839862" y="4218466"/>
            <a:ext cx="512275" cy="1745725"/>
          </a:xfrm>
          <a:prstGeom prst="rect">
            <a:avLst/>
          </a:prstGeom>
        </p:spPr>
      </p:pic>
      <p:sp>
        <p:nvSpPr>
          <p:cNvPr id="9" name="テキスト ボックス 8">
            <a:extLst>
              <a:ext uri="{FF2B5EF4-FFF2-40B4-BE49-F238E27FC236}">
                <a16:creationId xmlns:a16="http://schemas.microsoft.com/office/drawing/2014/main" id="{B94A67B3-1DF6-472A-B08E-63D27CB7D4EF}"/>
              </a:ext>
            </a:extLst>
          </p:cNvPr>
          <p:cNvSpPr txBox="1"/>
          <p:nvPr/>
        </p:nvSpPr>
        <p:spPr>
          <a:xfrm>
            <a:off x="5095096" y="2434895"/>
            <a:ext cx="1813987"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   busy</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35831475-B8B4-4C87-AA71-1C895D8B5450}"/>
              </a:ext>
            </a:extLst>
          </p:cNvPr>
          <p:cNvSpPr txBox="1"/>
          <p:nvPr/>
        </p:nvSpPr>
        <p:spPr>
          <a:xfrm>
            <a:off x="6691815" y="3052379"/>
            <a:ext cx="1813987"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    in</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6740A0DA-2186-4C63-99D5-2CE93A3432AE}"/>
              </a:ext>
            </a:extLst>
          </p:cNvPr>
          <p:cNvSpPr txBox="1"/>
          <p:nvPr/>
        </p:nvSpPr>
        <p:spPr>
          <a:xfrm>
            <a:off x="8198976" y="3052379"/>
            <a:ext cx="1813987"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   time</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735E36B7-69CD-47F9-93A4-57A24DCDB6D7}"/>
              </a:ext>
            </a:extLst>
          </p:cNvPr>
          <p:cNvSpPr txBox="1"/>
          <p:nvPr/>
        </p:nvSpPr>
        <p:spPr>
          <a:xfrm>
            <a:off x="6973637" y="4297386"/>
            <a:ext cx="2013379"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remember</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B50E7CBF-9A82-423F-A74E-95988B43612D}"/>
              </a:ext>
            </a:extLst>
          </p:cNvPr>
          <p:cNvSpPr txBox="1"/>
          <p:nvPr/>
        </p:nvSpPr>
        <p:spPr>
          <a:xfrm>
            <a:off x="7080699" y="4911164"/>
            <a:ext cx="2178256"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calculate  </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E7DDB0D2-8E3A-4336-95C0-AB9F4A339530}"/>
              </a:ext>
            </a:extLst>
          </p:cNvPr>
          <p:cNvSpPr txBox="1"/>
          <p:nvPr/>
        </p:nvSpPr>
        <p:spPr>
          <a:xfrm>
            <a:off x="7431422" y="5529744"/>
            <a:ext cx="2178256" cy="477054"/>
          </a:xfrm>
          <a:prstGeom prst="rect">
            <a:avLst/>
          </a:prstGeom>
          <a:noFill/>
        </p:spPr>
        <p:txBody>
          <a:bodyPr wrap="square" rtlCol="0">
            <a:spAutoFit/>
          </a:bodyPr>
          <a:lstStyle/>
          <a:p>
            <a:r>
              <a:rPr lang="en-US" altLang="ja-JP"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rPr>
              <a:t>     run  </a:t>
            </a:r>
            <a:endParaRPr lang="ja-JP" altLang="en-US" sz="2500" b="1"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852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nchor="t"/>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Did you have breakfast this morning?  Many students in this class sometimes skip breakfast.  Some are busy.  Others cannot wake up in time.</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1">
            <a:hlinkClick r:id="" action="ppaction://media"/>
            <a:extLst>
              <a:ext uri="{FF2B5EF4-FFF2-40B4-BE49-F238E27FC236}">
                <a16:creationId xmlns:a16="http://schemas.microsoft.com/office/drawing/2014/main" id="{3C3DC1EF-E582-4E90-B1A8-D228F6E283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14220761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3348"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8BEF0-C317-4F7F-9471-6DE66C7EB959}"/>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p>
        </p:txBody>
      </p:sp>
      <p:sp>
        <p:nvSpPr>
          <p:cNvPr id="3" name="コンテンツ プレースホルダー 2">
            <a:extLst>
              <a:ext uri="{FF2B5EF4-FFF2-40B4-BE49-F238E27FC236}">
                <a16:creationId xmlns:a16="http://schemas.microsoft.com/office/drawing/2014/main" id="{D62E789B-4FF2-4182-8754-457A46055656}"/>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Did you have breakfast this morning?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Many students in this class </a:t>
            </a:r>
            <a:r>
              <a:rPr lang="en-US" altLang="ja-JP" sz="3200" dirty="0">
                <a:solidFill>
                  <a:srgbClr val="FF0000"/>
                </a:solidFill>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 sometimes skip breakfast.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Some are busy. </a:t>
            </a:r>
            <a:r>
              <a:rPr lang="en-US" altLang="ja-JP" sz="3200" dirty="0">
                <a:solidFill>
                  <a:srgbClr val="FF0000"/>
                </a:solidFill>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  Others cannot wake up in time. </a:t>
            </a:r>
            <a:r>
              <a:rPr lang="en-US" altLang="ja-JP" sz="3200" dirty="0">
                <a:solidFill>
                  <a:srgbClr val="FF0000"/>
                </a:solidFill>
                <a:latin typeface="Arial" panose="020B0604020202020204" pitchFamily="34" charset="0"/>
                <a:cs typeface="Arial" panose="020B0604020202020204" pitchFamily="34" charset="0"/>
              </a:rPr>
              <a:t>//</a:t>
            </a:r>
            <a:endParaRPr kumimoji="1" lang="ja-JP" altLang="en-US" dirty="0"/>
          </a:p>
        </p:txBody>
      </p:sp>
      <p:sp>
        <p:nvSpPr>
          <p:cNvPr id="4" name="フッター プレースホルダー 3">
            <a:extLst>
              <a:ext uri="{FF2B5EF4-FFF2-40B4-BE49-F238E27FC236}">
                <a16:creationId xmlns:a16="http://schemas.microsoft.com/office/drawing/2014/main" id="{BBD4C758-1B8F-4387-8F2B-CDFBC4BE23D4}"/>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1ph">
            <a:hlinkClick r:id="" action="ppaction://media"/>
            <a:extLst>
              <a:ext uri="{FF2B5EF4-FFF2-40B4-BE49-F238E27FC236}">
                <a16:creationId xmlns:a16="http://schemas.microsoft.com/office/drawing/2014/main" id="{E5B5BBEB-C517-4608-B7B0-D5F5BF9D10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406322457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7506"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みなさんは今朝，朝食を食べましたか。このクラスの多くの生徒は，ときどき朝食を抜いています。忙しい人もいます。</a:t>
            </a:r>
            <a:r>
              <a:rPr lang="en-US" altLang="ja-JP" sz="3200" dirty="0">
                <a:latin typeface="Arial" panose="020B0604020202020204" pitchFamily="34" charset="0"/>
                <a:cs typeface="Arial" panose="020B0604020202020204" pitchFamily="34" charset="0"/>
              </a:rPr>
              <a:t>(</a:t>
            </a:r>
            <a:r>
              <a:rPr lang="ja-JP" altLang="en-US" sz="3200" dirty="0">
                <a:latin typeface="Arial" panose="020B0604020202020204" pitchFamily="34" charset="0"/>
                <a:cs typeface="Arial" panose="020B0604020202020204" pitchFamily="34" charset="0"/>
              </a:rPr>
              <a:t>朝食に</a:t>
            </a:r>
            <a:r>
              <a:rPr lang="en-US" altLang="ja-JP" sz="3200" dirty="0">
                <a:latin typeface="Arial" panose="020B0604020202020204" pitchFamily="34" charset="0"/>
                <a:cs typeface="Arial" panose="020B0604020202020204" pitchFamily="34" charset="0"/>
              </a:rPr>
              <a:t>)</a:t>
            </a:r>
            <a:r>
              <a:rPr lang="ja-JP" altLang="en-US" sz="3200" dirty="0">
                <a:latin typeface="Arial" panose="020B0604020202020204" pitchFamily="34" charset="0"/>
                <a:cs typeface="Arial" panose="020B0604020202020204" pitchFamily="34" charset="0"/>
              </a:rPr>
              <a:t>間に合うように起きられない人もいます。</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spTree>
    <p:extLst>
      <p:ext uri="{BB962C8B-B14F-4D97-AF65-F5344CB8AC3E}">
        <p14:creationId xmlns:p14="http://schemas.microsoft.com/office/powerpoint/2010/main" val="71831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nchor="t"/>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In Japan, about 15% of men and 10% of women now skip breakfast.  However, breakfast is a very important meal.</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2">
            <a:hlinkClick r:id="" action="ppaction://media"/>
            <a:extLst>
              <a:ext uri="{FF2B5EF4-FFF2-40B4-BE49-F238E27FC236}">
                <a16:creationId xmlns:a16="http://schemas.microsoft.com/office/drawing/2014/main" id="{E7D3BFDD-73A0-4D10-A49D-D0EFFC71CE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358936112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2669"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8BEF0-C317-4F7F-9471-6DE66C7EB959}"/>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p>
        </p:txBody>
      </p:sp>
      <p:sp>
        <p:nvSpPr>
          <p:cNvPr id="3" name="コンテンツ プレースホルダー 2">
            <a:extLst>
              <a:ext uri="{FF2B5EF4-FFF2-40B4-BE49-F238E27FC236}">
                <a16:creationId xmlns:a16="http://schemas.microsoft.com/office/drawing/2014/main" id="{D62E789B-4FF2-4182-8754-457A46055656}"/>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In Japan,</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about 15% of men and 10% of women </a:t>
            </a:r>
            <a:r>
              <a:rPr lang="en-US" altLang="ja-JP" sz="3200" dirty="0">
                <a:solidFill>
                  <a:srgbClr val="FF0000"/>
                </a:solidFill>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 now skip breakfast.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However,</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breakfast is a very important meal.</a:t>
            </a:r>
            <a:r>
              <a:rPr lang="ja-JP" altLang="en-US" dirty="0">
                <a:cs typeface="Arial" panose="020B0604020202020204" pitchFamily="34" charset="0"/>
              </a:rPr>
              <a:t> </a:t>
            </a:r>
            <a:r>
              <a:rPr lang="en-US" altLang="ja-JP" sz="3200" dirty="0">
                <a:solidFill>
                  <a:srgbClr val="FF0000"/>
                </a:solidFill>
                <a:latin typeface="Arial" panose="020B0604020202020204" pitchFamily="34" charset="0"/>
                <a:cs typeface="Arial" panose="020B0604020202020204" pitchFamily="34" charset="0"/>
              </a:rPr>
              <a:t>//</a:t>
            </a:r>
            <a:endParaRPr kumimoji="1" lang="ja-JP" altLang="en-US" dirty="0"/>
          </a:p>
        </p:txBody>
      </p:sp>
      <p:sp>
        <p:nvSpPr>
          <p:cNvPr id="4" name="フッター プレースホルダー 3">
            <a:extLst>
              <a:ext uri="{FF2B5EF4-FFF2-40B4-BE49-F238E27FC236}">
                <a16:creationId xmlns:a16="http://schemas.microsoft.com/office/drawing/2014/main" id="{BBD4C758-1B8F-4387-8F2B-CDFBC4BE23D4}"/>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2ph">
            <a:hlinkClick r:id="" action="ppaction://media"/>
            <a:extLst>
              <a:ext uri="{FF2B5EF4-FFF2-40B4-BE49-F238E27FC236}">
                <a16:creationId xmlns:a16="http://schemas.microsoft.com/office/drawing/2014/main" id="{601342B1-BD57-4CFC-B436-66AC033175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36462486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日本では今，男性の約</a:t>
            </a:r>
            <a:r>
              <a:rPr lang="en-US" altLang="ja-JP" sz="3200" dirty="0">
                <a:latin typeface="Arial" panose="020B0604020202020204" pitchFamily="34" charset="0"/>
                <a:cs typeface="Arial" panose="020B0604020202020204" pitchFamily="34" charset="0"/>
              </a:rPr>
              <a:t>15</a:t>
            </a:r>
            <a:r>
              <a:rPr lang="ja-JP" altLang="en-US" sz="3200" dirty="0">
                <a:latin typeface="Arial" panose="020B0604020202020204" pitchFamily="34" charset="0"/>
                <a:cs typeface="Arial" panose="020B0604020202020204" pitchFamily="34" charset="0"/>
              </a:rPr>
              <a:t>％，女性の約</a:t>
            </a:r>
            <a:r>
              <a:rPr lang="en-US" altLang="ja-JP" sz="3200" dirty="0">
                <a:latin typeface="Arial" panose="020B0604020202020204" pitchFamily="34" charset="0"/>
                <a:cs typeface="Arial" panose="020B0604020202020204" pitchFamily="34" charset="0"/>
              </a:rPr>
              <a:t>10</a:t>
            </a:r>
            <a:r>
              <a:rPr lang="ja-JP" altLang="en-US" sz="3200" dirty="0">
                <a:latin typeface="Arial" panose="020B0604020202020204" pitchFamily="34" charset="0"/>
                <a:cs typeface="Arial" panose="020B0604020202020204" pitchFamily="34" charset="0"/>
              </a:rPr>
              <a:t>％が朝食を抜いています。しかし，朝食はとても大切な食事です。</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spTree>
    <p:extLst>
      <p:ext uri="{BB962C8B-B14F-4D97-AF65-F5344CB8AC3E}">
        <p14:creationId xmlns:p14="http://schemas.microsoft.com/office/powerpoint/2010/main" val="123565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AB5E4-EB98-42DF-A6A2-FDCBC56BD49A}"/>
              </a:ext>
            </a:extLst>
          </p:cNvPr>
          <p:cNvSpPr>
            <a:spLocks noGrp="1"/>
          </p:cNvSpPr>
          <p:nvPr>
            <p:ph type="title"/>
          </p:nvPr>
        </p:nvSpPr>
        <p:spPr/>
        <p:txBody>
          <a:bodyPr anchor="t"/>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BD45FF38-AF24-4CF2-A037-05F25F6EEBE1}"/>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If you do not have breakfast, you cannot do well at school.  You may not remember new words.  You may not calculate correctly.  You may not run fast.  Also, you will have health problems in the future.</a:t>
            </a:r>
            <a:endParaRPr kumimoji="1" lang="ja-JP" altLang="en-US" dirty="0"/>
          </a:p>
        </p:txBody>
      </p:sp>
      <p:sp>
        <p:nvSpPr>
          <p:cNvPr id="4" name="フッター プレースホルダー 3">
            <a:extLst>
              <a:ext uri="{FF2B5EF4-FFF2-40B4-BE49-F238E27FC236}">
                <a16:creationId xmlns:a16="http://schemas.microsoft.com/office/drawing/2014/main" id="{8FA4683B-571C-4360-98F3-D4433DAB8CCF}"/>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3">
            <a:hlinkClick r:id="" action="ppaction://media"/>
            <a:extLst>
              <a:ext uri="{FF2B5EF4-FFF2-40B4-BE49-F238E27FC236}">
                <a16:creationId xmlns:a16="http://schemas.microsoft.com/office/drawing/2014/main" id="{69C14CB1-29D4-427C-80FB-1EB0CE77C7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2828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8BEF0-C317-4F7F-9471-6DE66C7EB959}"/>
              </a:ext>
            </a:extLst>
          </p:cNvPr>
          <p:cNvSpPr>
            <a:spLocks noGrp="1"/>
          </p:cNvSpPr>
          <p:nvPr>
            <p:ph type="title"/>
          </p:nvPr>
        </p:nvSpPr>
        <p:spPr/>
        <p:txBody>
          <a:bodyPr/>
          <a:lstStyle/>
          <a:p>
            <a:r>
              <a:rPr kumimoji="1" lang="en-US" altLang="ja-JP" dirty="0"/>
              <a:t>Part 1 </a:t>
            </a:r>
            <a:r>
              <a:rPr kumimoji="1" lang="en-US" altLang="ja-JP" dirty="0">
                <a:solidFill>
                  <a:schemeClr val="tx1"/>
                </a:solidFill>
              </a:rPr>
              <a:t>Mr. Smith, </a:t>
            </a:r>
            <a:r>
              <a:rPr kumimoji="1" lang="en-US" altLang="ja-JP" dirty="0" err="1">
                <a:solidFill>
                  <a:schemeClr val="tx1"/>
                </a:solidFill>
              </a:rPr>
              <a:t>Yui’s</a:t>
            </a:r>
            <a:r>
              <a:rPr kumimoji="1" lang="en-US" altLang="ja-JP" dirty="0">
                <a:solidFill>
                  <a:schemeClr val="tx1"/>
                </a:solidFill>
              </a:rPr>
              <a:t> ALT talks to class.</a:t>
            </a:r>
            <a:endParaRPr kumimoji="1" lang="ja-JP" altLang="en-US" dirty="0"/>
          </a:p>
        </p:txBody>
      </p:sp>
      <p:sp>
        <p:nvSpPr>
          <p:cNvPr id="3" name="コンテンツ プレースホルダー 2">
            <a:extLst>
              <a:ext uri="{FF2B5EF4-FFF2-40B4-BE49-F238E27FC236}">
                <a16:creationId xmlns:a16="http://schemas.microsoft.com/office/drawing/2014/main" id="{D62E789B-4FF2-4182-8754-457A46055656}"/>
              </a:ext>
            </a:extLst>
          </p:cNvPr>
          <p:cNvSpPr>
            <a:spLocks noGrp="1"/>
          </p:cNvSpPr>
          <p:nvPr>
            <p:ph idx="1"/>
          </p:nvPr>
        </p:nvSpPr>
        <p:spPr/>
        <p:txBody>
          <a:bodyPr/>
          <a:lstStyle/>
          <a:p>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If you do not have breakfast,</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you cannot do well at school.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You may not remember new words. </a:t>
            </a:r>
            <a:r>
              <a:rPr lang="en-US" altLang="ja-JP" sz="3200" dirty="0">
                <a:solidFill>
                  <a:srgbClr val="FF0000"/>
                </a:solidFill>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  You may not calculate correctly.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You may not run fast. </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Also,</a:t>
            </a:r>
            <a:r>
              <a:rPr lang="en-US" altLang="ja-JP" sz="3200" dirty="0">
                <a:solidFill>
                  <a:srgbClr val="FF0000"/>
                </a:solidFill>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 you will have health problems in the future.</a:t>
            </a:r>
            <a:r>
              <a:rPr lang="ja-JP" altLang="en-US" dirty="0">
                <a:cs typeface="Arial" panose="020B0604020202020204" pitchFamily="34" charset="0"/>
              </a:rPr>
              <a:t> </a:t>
            </a:r>
            <a:r>
              <a:rPr lang="en-US" altLang="ja-JP" sz="3200" dirty="0">
                <a:solidFill>
                  <a:srgbClr val="FF0000"/>
                </a:solidFill>
                <a:latin typeface="Arial" panose="020B0604020202020204" pitchFamily="34" charset="0"/>
                <a:cs typeface="Arial" panose="020B0604020202020204" pitchFamily="34" charset="0"/>
              </a:rPr>
              <a:t>//</a:t>
            </a:r>
            <a:endParaRPr kumimoji="1" lang="ja-JP" altLang="en-US" dirty="0"/>
          </a:p>
        </p:txBody>
      </p:sp>
      <p:sp>
        <p:nvSpPr>
          <p:cNvPr id="4" name="フッター プレースホルダー 3">
            <a:extLst>
              <a:ext uri="{FF2B5EF4-FFF2-40B4-BE49-F238E27FC236}">
                <a16:creationId xmlns:a16="http://schemas.microsoft.com/office/drawing/2014/main" id="{BBD4C758-1B8F-4387-8F2B-CDFBC4BE23D4}"/>
              </a:ext>
            </a:extLst>
          </p:cNvPr>
          <p:cNvSpPr>
            <a:spLocks noGrp="1"/>
          </p:cNvSpPr>
          <p:nvPr>
            <p:ph type="ftr" sz="quarter" idx="11"/>
          </p:nvPr>
        </p:nvSpPr>
        <p:spPr/>
        <p:txBody>
          <a:bodyPr/>
          <a:lstStyle/>
          <a:p>
            <a:pPr>
              <a:defRPr/>
            </a:pPr>
            <a:r>
              <a:rPr lang="en-US" altLang="ja-JP"/>
              <a:t>BIG DIPPER English Communication I</a:t>
            </a:r>
            <a:endParaRPr lang="ja-JP" altLang="en-US" dirty="0"/>
          </a:p>
        </p:txBody>
      </p:sp>
      <p:pic>
        <p:nvPicPr>
          <p:cNvPr id="6" name="L1P1-3ph">
            <a:hlinkClick r:id="" action="ppaction://media"/>
            <a:extLst>
              <a:ext uri="{FF2B5EF4-FFF2-40B4-BE49-F238E27FC236}">
                <a16:creationId xmlns:a16="http://schemas.microsoft.com/office/drawing/2014/main" id="{FA2D4733-2B43-40F2-A021-2AFA9B24F0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400" y="1825200"/>
            <a:ext cx="609600" cy="609600"/>
          </a:xfrm>
          <a:prstGeom prst="rect">
            <a:avLst/>
          </a:prstGeom>
        </p:spPr>
      </p:pic>
    </p:spTree>
    <p:extLst>
      <p:ext uri="{BB962C8B-B14F-4D97-AF65-F5344CB8AC3E}">
        <p14:creationId xmlns:p14="http://schemas.microsoft.com/office/powerpoint/2010/main" val="343446273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3994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794</Words>
  <PresentationFormat>ワイド画面</PresentationFormat>
  <Paragraphs>68</Paragraphs>
  <Slides>15</Slides>
  <Notes>15</Notes>
  <HiddenSlides>0</HiddenSlides>
  <MMClips>9</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Arial</vt:lpstr>
      <vt:lpstr>Calibri</vt:lpstr>
      <vt:lpstr>Office テーマ</vt:lpstr>
      <vt:lpstr>Part 1</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 Mr. Smith, Yui’s ALT talks to class.</vt:lpstr>
      <vt:lpstr>Part 1</vt:lpstr>
      <vt:lpstr>Part 1</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数研出版株式会社</dc:creator>
  <cp:lastModifiedBy/>
  <dcterms:created xsi:type="dcterms:W3CDTF">2021-05-26T21:34:47Z</dcterms:created>
  <dcterms:modified xsi:type="dcterms:W3CDTF">2022-01-27T10:36:46Z</dcterms:modified>
</cp:coreProperties>
</file>