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27"/>
  </p:notesMasterIdLst>
  <p:handoutMasterIdLst>
    <p:handoutMasterId r:id="rId28"/>
  </p:handoutMasterIdLst>
  <p:sldIdLst>
    <p:sldId id="256" r:id="rId2"/>
    <p:sldId id="257" r:id="rId3"/>
    <p:sldId id="262" r:id="rId4"/>
    <p:sldId id="261" r:id="rId5"/>
    <p:sldId id="269" r:id="rId6"/>
    <p:sldId id="270" r:id="rId7"/>
    <p:sldId id="271" r:id="rId8"/>
    <p:sldId id="266" r:id="rId9"/>
    <p:sldId id="268" r:id="rId10"/>
    <p:sldId id="285" r:id="rId11"/>
    <p:sldId id="263" r:id="rId12"/>
    <p:sldId id="264" r:id="rId13"/>
    <p:sldId id="265" r:id="rId14"/>
    <p:sldId id="276" r:id="rId15"/>
    <p:sldId id="278" r:id="rId16"/>
    <p:sldId id="280" r:id="rId17"/>
    <p:sldId id="277" r:id="rId18"/>
    <p:sldId id="279" r:id="rId19"/>
    <p:sldId id="281" r:id="rId20"/>
    <p:sldId id="272" r:id="rId21"/>
    <p:sldId id="273" r:id="rId22"/>
    <p:sldId id="275" r:id="rId23"/>
    <p:sldId id="274" r:id="rId24"/>
    <p:sldId id="283" r:id="rId25"/>
    <p:sldId id="284" r:id="rId26"/>
  </p:sldIdLst>
  <p:sldSz cx="12192000" cy="6858000"/>
  <p:notesSz cx="9866313" cy="673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D228"/>
    <a:srgbClr val="003300"/>
    <a:srgbClr val="339966"/>
    <a:srgbClr val="66FF66"/>
    <a:srgbClr val="09E944"/>
    <a:srgbClr val="FF9966"/>
    <a:srgbClr val="FF7C80"/>
    <a:srgbClr val="FFA071"/>
    <a:srgbClr val="FF5050"/>
    <a:srgbClr val="F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11" autoAdjust="0"/>
    <p:restoredTop sz="94660"/>
  </p:normalViewPr>
  <p:slideViewPr>
    <p:cSldViewPr snapToGrid="0">
      <p:cViewPr varScale="1">
        <p:scale>
          <a:sx n="65" d="100"/>
          <a:sy n="65" d="100"/>
        </p:scale>
        <p:origin x="1014" y="66"/>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9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FF681A3-2851-4023-8F0B-63AF682F5972}"/>
              </a:ext>
            </a:extLst>
          </p:cNvPr>
          <p:cNvSpPr>
            <a:spLocks noGrp="1"/>
          </p:cNvSpPr>
          <p:nvPr>
            <p:ph type="hdr" sz="quarter"/>
          </p:nvPr>
        </p:nvSpPr>
        <p:spPr>
          <a:xfrm>
            <a:off x="1" y="0"/>
            <a:ext cx="4276255" cy="33814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F286108D-D1B8-41D2-9CDB-97425C1E9558}"/>
              </a:ext>
            </a:extLst>
          </p:cNvPr>
          <p:cNvSpPr>
            <a:spLocks noGrp="1"/>
          </p:cNvSpPr>
          <p:nvPr>
            <p:ph type="dt" sz="quarter" idx="1"/>
          </p:nvPr>
        </p:nvSpPr>
        <p:spPr>
          <a:xfrm>
            <a:off x="5587733" y="0"/>
            <a:ext cx="4276254" cy="338143"/>
          </a:xfrm>
          <a:prstGeom prst="rect">
            <a:avLst/>
          </a:prstGeom>
        </p:spPr>
        <p:txBody>
          <a:bodyPr vert="horz" lIns="91440" tIns="45720" rIns="91440" bIns="45720" rtlCol="0"/>
          <a:lstStyle>
            <a:lvl1pPr algn="r">
              <a:defRPr sz="1200"/>
            </a:lvl1pPr>
          </a:lstStyle>
          <a:p>
            <a:fld id="{7A95DD6C-1441-4DDC-9384-334B0AF0860C}" type="datetimeFigureOut">
              <a:rPr kumimoji="1" lang="ja-JP" altLang="en-US" smtClean="0"/>
              <a:t>2022/1/19</a:t>
            </a:fld>
            <a:endParaRPr kumimoji="1" lang="ja-JP" altLang="en-US"/>
          </a:p>
        </p:txBody>
      </p:sp>
      <p:sp>
        <p:nvSpPr>
          <p:cNvPr id="4" name="フッター プレースホルダー 3">
            <a:extLst>
              <a:ext uri="{FF2B5EF4-FFF2-40B4-BE49-F238E27FC236}">
                <a16:creationId xmlns:a16="http://schemas.microsoft.com/office/drawing/2014/main" id="{ED50C784-2DCF-4A38-B718-CA5DFD98E253}"/>
              </a:ext>
            </a:extLst>
          </p:cNvPr>
          <p:cNvSpPr>
            <a:spLocks noGrp="1"/>
          </p:cNvSpPr>
          <p:nvPr>
            <p:ph type="ftr" sz="quarter" idx="2"/>
          </p:nvPr>
        </p:nvSpPr>
        <p:spPr>
          <a:xfrm>
            <a:off x="1" y="6397620"/>
            <a:ext cx="4276255" cy="33814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1257F47B-3042-423C-ADC3-CDA847F4787E}"/>
              </a:ext>
            </a:extLst>
          </p:cNvPr>
          <p:cNvSpPr>
            <a:spLocks noGrp="1"/>
          </p:cNvSpPr>
          <p:nvPr>
            <p:ph type="sldNum" sz="quarter" idx="3"/>
          </p:nvPr>
        </p:nvSpPr>
        <p:spPr>
          <a:xfrm>
            <a:off x="5587733" y="6397620"/>
            <a:ext cx="4276254" cy="338143"/>
          </a:xfrm>
          <a:prstGeom prst="rect">
            <a:avLst/>
          </a:prstGeom>
        </p:spPr>
        <p:txBody>
          <a:bodyPr vert="horz" lIns="91440" tIns="45720" rIns="91440" bIns="45720" rtlCol="0" anchor="b"/>
          <a:lstStyle>
            <a:lvl1pPr algn="r">
              <a:defRPr sz="1200"/>
            </a:lvl1pPr>
          </a:lstStyle>
          <a:p>
            <a:fld id="{8D8F5E0B-83D6-4529-BC96-A95E0C9576EE}" type="slidenum">
              <a:rPr kumimoji="1" lang="ja-JP" altLang="en-US" smtClean="0"/>
              <a:t>‹#›</a:t>
            </a:fld>
            <a:endParaRPr kumimoji="1" lang="ja-JP" altLang="en-US"/>
          </a:p>
        </p:txBody>
      </p:sp>
    </p:spTree>
    <p:extLst>
      <p:ext uri="{BB962C8B-B14F-4D97-AF65-F5344CB8AC3E}">
        <p14:creationId xmlns:p14="http://schemas.microsoft.com/office/powerpoint/2010/main" val="184467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6255" cy="33814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7733" y="0"/>
            <a:ext cx="4276254" cy="338143"/>
          </a:xfrm>
          <a:prstGeom prst="rect">
            <a:avLst/>
          </a:prstGeom>
        </p:spPr>
        <p:txBody>
          <a:bodyPr vert="horz" lIns="91440" tIns="45720" rIns="91440" bIns="45720" rtlCol="0"/>
          <a:lstStyle>
            <a:lvl1pPr algn="r">
              <a:defRPr sz="1200"/>
            </a:lvl1pPr>
          </a:lstStyle>
          <a:p>
            <a:fld id="{EA3FDE57-56C0-49A6-8047-CEEB09F72747}" type="datetimeFigureOut">
              <a:rPr kumimoji="1" lang="ja-JP" altLang="en-US" smtClean="0"/>
              <a:t>2022/1/19</a:t>
            </a:fld>
            <a:endParaRPr kumimoji="1" lang="ja-JP" altLang="en-US"/>
          </a:p>
        </p:txBody>
      </p:sp>
      <p:sp>
        <p:nvSpPr>
          <p:cNvPr id="4" name="スライド イメージ プレースホルダー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5934" y="3241620"/>
            <a:ext cx="7894446" cy="26520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397620"/>
            <a:ext cx="4276255" cy="33814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7733" y="6397620"/>
            <a:ext cx="4276254" cy="338143"/>
          </a:xfrm>
          <a:prstGeom prst="rect">
            <a:avLst/>
          </a:prstGeom>
        </p:spPr>
        <p:txBody>
          <a:bodyPr vert="horz" lIns="91440" tIns="45720" rIns="91440" bIns="45720" rtlCol="0" anchor="b"/>
          <a:lstStyle>
            <a:lvl1pPr algn="r">
              <a:defRPr sz="1200"/>
            </a:lvl1pPr>
          </a:lstStyle>
          <a:p>
            <a:fld id="{444491BC-9AA0-409A-8015-DE4F34783D4C}" type="slidenum">
              <a:rPr kumimoji="1" lang="ja-JP" altLang="en-US" smtClean="0"/>
              <a:t>‹#›</a:t>
            </a:fld>
            <a:endParaRPr kumimoji="1" lang="ja-JP" altLang="en-US"/>
          </a:p>
        </p:txBody>
      </p:sp>
    </p:spTree>
    <p:extLst>
      <p:ext uri="{BB962C8B-B14F-4D97-AF65-F5344CB8AC3E}">
        <p14:creationId xmlns:p14="http://schemas.microsoft.com/office/powerpoint/2010/main" val="40896492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44491BC-9AA0-409A-8015-DE4F34783D4C}" type="slidenum">
              <a:rPr kumimoji="1" lang="ja-JP" altLang="en-US" smtClean="0"/>
              <a:t>1</a:t>
            </a:fld>
            <a:endParaRPr kumimoji="1" lang="ja-JP" altLang="en-US"/>
          </a:p>
        </p:txBody>
      </p:sp>
    </p:spTree>
    <p:extLst>
      <p:ext uri="{BB962C8B-B14F-4D97-AF65-F5344CB8AC3E}">
        <p14:creationId xmlns:p14="http://schemas.microsoft.com/office/powerpoint/2010/main" val="2129725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9CDDD9C-3953-49F5-87FE-2A1F7274B945}" type="datetimeFigureOut">
              <a:rPr kumimoji="1" lang="ja-JP" altLang="en-US" smtClean="0"/>
              <a:pPr/>
              <a:t>2022/1/19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FBF5FD-8A91-4758-862F-4C6DA1535041}" type="slidenum">
              <a:rPr kumimoji="1" lang="ja-JP" altLang="en-US" smtClean="0"/>
              <a:pPr/>
              <a:t>‹#›</a:t>
            </a:fld>
            <a:endParaRPr kumimoji="1" lang="ja-JP" altLang="en-US"/>
          </a:p>
        </p:txBody>
      </p:sp>
    </p:spTree>
    <p:extLst>
      <p:ext uri="{BB962C8B-B14F-4D97-AF65-F5344CB8AC3E}">
        <p14:creationId xmlns:p14="http://schemas.microsoft.com/office/powerpoint/2010/main" val="322636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CDDD9C-3953-49F5-87FE-2A1F7274B945}" type="datetimeFigureOut">
              <a:rPr kumimoji="1" lang="ja-JP" altLang="en-US" smtClean="0"/>
              <a:pPr/>
              <a:t>2022/1/19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FBF5FD-8A91-4758-862F-4C6DA1535041}" type="slidenum">
              <a:rPr kumimoji="1" lang="ja-JP" altLang="en-US" smtClean="0"/>
              <a:pPr/>
              <a:t>‹#›</a:t>
            </a:fld>
            <a:endParaRPr kumimoji="1" lang="ja-JP" altLang="en-US"/>
          </a:p>
        </p:txBody>
      </p:sp>
    </p:spTree>
    <p:extLst>
      <p:ext uri="{BB962C8B-B14F-4D97-AF65-F5344CB8AC3E}">
        <p14:creationId xmlns:p14="http://schemas.microsoft.com/office/powerpoint/2010/main" val="3547176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CDDD9C-3953-49F5-87FE-2A1F7274B945}" type="datetimeFigureOut">
              <a:rPr kumimoji="1" lang="ja-JP" altLang="en-US" smtClean="0"/>
              <a:pPr/>
              <a:t>2022/1/19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FBF5FD-8A91-4758-862F-4C6DA1535041}" type="slidenum">
              <a:rPr kumimoji="1" lang="ja-JP" altLang="en-US" smtClean="0"/>
              <a:pPr/>
              <a:t>‹#›</a:t>
            </a:fld>
            <a:endParaRPr kumimoji="1" lang="ja-JP" altLang="en-US"/>
          </a:p>
        </p:txBody>
      </p:sp>
    </p:spTree>
    <p:extLst>
      <p:ext uri="{BB962C8B-B14F-4D97-AF65-F5344CB8AC3E}">
        <p14:creationId xmlns:p14="http://schemas.microsoft.com/office/powerpoint/2010/main" val="1693109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CDDD9C-3953-49F5-87FE-2A1F7274B945}" type="datetimeFigureOut">
              <a:rPr kumimoji="1" lang="ja-JP" altLang="en-US" smtClean="0"/>
              <a:pPr/>
              <a:t>2022/1/19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FBF5FD-8A91-4758-862F-4C6DA1535041}" type="slidenum">
              <a:rPr kumimoji="1" lang="ja-JP" altLang="en-US" smtClean="0"/>
              <a:pPr/>
              <a:t>‹#›</a:t>
            </a:fld>
            <a:endParaRPr kumimoji="1" lang="ja-JP" altLang="en-US"/>
          </a:p>
        </p:txBody>
      </p:sp>
      <p:sp>
        <p:nvSpPr>
          <p:cNvPr id="8" name="コンテンツ プレースホルダー 7">
            <a:extLst>
              <a:ext uri="{FF2B5EF4-FFF2-40B4-BE49-F238E27FC236}">
                <a16:creationId xmlns:a16="http://schemas.microsoft.com/office/drawing/2014/main" id="{D49A9D3D-A7D7-42EB-B6A1-D3F1B3AAF2D4}"/>
              </a:ext>
            </a:extLst>
          </p:cNvPr>
          <p:cNvSpPr>
            <a:spLocks noGrp="1"/>
          </p:cNvSpPr>
          <p:nvPr>
            <p:ph sz="quarter" idx="13"/>
          </p:nvPr>
        </p:nvSpPr>
        <p:spPr>
          <a:xfrm>
            <a:off x="3581400" y="3240088"/>
            <a:ext cx="1219200" cy="9144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76633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CDDD9C-3953-49F5-87FE-2A1F7274B945}" type="datetimeFigureOut">
              <a:rPr kumimoji="1" lang="ja-JP" altLang="en-US" smtClean="0"/>
              <a:pPr/>
              <a:t>2022/1/19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FBF5FD-8A91-4758-862F-4C6DA1535041}" type="slidenum">
              <a:rPr kumimoji="1" lang="ja-JP" altLang="en-US" smtClean="0"/>
              <a:pPr/>
              <a:t>‹#›</a:t>
            </a:fld>
            <a:endParaRPr kumimoji="1" lang="ja-JP" altLang="en-US"/>
          </a:p>
        </p:txBody>
      </p:sp>
    </p:spTree>
    <p:extLst>
      <p:ext uri="{BB962C8B-B14F-4D97-AF65-F5344CB8AC3E}">
        <p14:creationId xmlns:p14="http://schemas.microsoft.com/office/powerpoint/2010/main" val="131593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9CDDD9C-3953-49F5-87FE-2A1F7274B945}" type="datetimeFigureOut">
              <a:rPr kumimoji="1" lang="ja-JP" altLang="en-US" smtClean="0"/>
              <a:pPr/>
              <a:t>2022/1/19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FBF5FD-8A91-4758-862F-4C6DA1535041}" type="slidenum">
              <a:rPr kumimoji="1" lang="ja-JP" altLang="en-US" smtClean="0"/>
              <a:pPr/>
              <a:t>‹#›</a:t>
            </a:fld>
            <a:endParaRPr kumimoji="1" lang="ja-JP" altLang="en-US"/>
          </a:p>
        </p:txBody>
      </p:sp>
    </p:spTree>
    <p:extLst>
      <p:ext uri="{BB962C8B-B14F-4D97-AF65-F5344CB8AC3E}">
        <p14:creationId xmlns:p14="http://schemas.microsoft.com/office/powerpoint/2010/main" val="2872958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9CDDD9C-3953-49F5-87FE-2A1F7274B945}" type="datetimeFigureOut">
              <a:rPr kumimoji="1" lang="ja-JP" altLang="en-US" smtClean="0"/>
              <a:pPr/>
              <a:t>2022/1/19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EFBF5FD-8A91-4758-862F-4C6DA1535041}" type="slidenum">
              <a:rPr kumimoji="1" lang="ja-JP" altLang="en-US" smtClean="0"/>
              <a:pPr/>
              <a:t>‹#›</a:t>
            </a:fld>
            <a:endParaRPr kumimoji="1" lang="ja-JP" altLang="en-US"/>
          </a:p>
        </p:txBody>
      </p:sp>
    </p:spTree>
    <p:extLst>
      <p:ext uri="{BB962C8B-B14F-4D97-AF65-F5344CB8AC3E}">
        <p14:creationId xmlns:p14="http://schemas.microsoft.com/office/powerpoint/2010/main" val="4209554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9CDDD9C-3953-49F5-87FE-2A1F7274B945}" type="datetimeFigureOut">
              <a:rPr kumimoji="1" lang="ja-JP" altLang="en-US" smtClean="0"/>
              <a:pPr/>
              <a:t>2022/1/19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EFBF5FD-8A91-4758-862F-4C6DA1535041}" type="slidenum">
              <a:rPr kumimoji="1" lang="ja-JP" altLang="en-US" smtClean="0"/>
              <a:pPr/>
              <a:t>‹#›</a:t>
            </a:fld>
            <a:endParaRPr kumimoji="1" lang="ja-JP" altLang="en-US"/>
          </a:p>
        </p:txBody>
      </p:sp>
    </p:spTree>
    <p:extLst>
      <p:ext uri="{BB962C8B-B14F-4D97-AF65-F5344CB8AC3E}">
        <p14:creationId xmlns:p14="http://schemas.microsoft.com/office/powerpoint/2010/main" val="282486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9CDDD9C-3953-49F5-87FE-2A1F7274B945}" type="datetimeFigureOut">
              <a:rPr kumimoji="1" lang="ja-JP" altLang="en-US" smtClean="0"/>
              <a:pPr/>
              <a:t>2022/1/19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EFBF5FD-8A91-4758-862F-4C6DA1535041}" type="slidenum">
              <a:rPr kumimoji="1" lang="ja-JP" altLang="en-US" smtClean="0"/>
              <a:pPr/>
              <a:t>‹#›</a:t>
            </a:fld>
            <a:endParaRPr kumimoji="1" lang="ja-JP" altLang="en-US"/>
          </a:p>
        </p:txBody>
      </p:sp>
    </p:spTree>
    <p:extLst>
      <p:ext uri="{BB962C8B-B14F-4D97-AF65-F5344CB8AC3E}">
        <p14:creationId xmlns:p14="http://schemas.microsoft.com/office/powerpoint/2010/main" val="1158338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DDD9C-3953-49F5-87FE-2A1F7274B945}" type="datetimeFigureOut">
              <a:rPr kumimoji="1" lang="ja-JP" altLang="en-US" smtClean="0"/>
              <a:pPr/>
              <a:t>2022/1/19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EFBF5FD-8A91-4758-862F-4C6DA1535041}" type="slidenum">
              <a:rPr kumimoji="1" lang="ja-JP" altLang="en-US" smtClean="0"/>
              <a:pPr/>
              <a:t>‹#›</a:t>
            </a:fld>
            <a:endParaRPr kumimoji="1" lang="ja-JP" altLang="en-US"/>
          </a:p>
        </p:txBody>
      </p:sp>
    </p:spTree>
    <p:extLst>
      <p:ext uri="{BB962C8B-B14F-4D97-AF65-F5344CB8AC3E}">
        <p14:creationId xmlns:p14="http://schemas.microsoft.com/office/powerpoint/2010/main" val="213881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CDDD9C-3953-49F5-87FE-2A1F7274B945}" type="datetimeFigureOut">
              <a:rPr kumimoji="1" lang="ja-JP" altLang="en-US" smtClean="0"/>
              <a:pPr/>
              <a:t>2022/1/19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EFBF5FD-8A91-4758-862F-4C6DA1535041}" type="slidenum">
              <a:rPr kumimoji="1" lang="ja-JP" altLang="en-US" smtClean="0"/>
              <a:pPr/>
              <a:t>‹#›</a:t>
            </a:fld>
            <a:endParaRPr kumimoji="1" lang="ja-JP" altLang="en-US"/>
          </a:p>
        </p:txBody>
      </p:sp>
    </p:spTree>
    <p:extLst>
      <p:ext uri="{BB962C8B-B14F-4D97-AF65-F5344CB8AC3E}">
        <p14:creationId xmlns:p14="http://schemas.microsoft.com/office/powerpoint/2010/main" val="1783113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CDDD9C-3953-49F5-87FE-2A1F7274B945}" type="datetimeFigureOut">
              <a:rPr kumimoji="1" lang="ja-JP" altLang="en-US" smtClean="0"/>
              <a:pPr/>
              <a:t>2022/1/19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EFBF5FD-8A91-4758-862F-4C6DA1535041}" type="slidenum">
              <a:rPr kumimoji="1" lang="ja-JP" altLang="en-US" smtClean="0"/>
              <a:pPr/>
              <a:t>‹#›</a:t>
            </a:fld>
            <a:endParaRPr kumimoji="1" lang="ja-JP" altLang="en-US"/>
          </a:p>
        </p:txBody>
      </p:sp>
    </p:spTree>
    <p:extLst>
      <p:ext uri="{BB962C8B-B14F-4D97-AF65-F5344CB8AC3E}">
        <p14:creationId xmlns:p14="http://schemas.microsoft.com/office/powerpoint/2010/main" val="2828837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DDD9C-3953-49F5-87FE-2A1F7274B945}" type="datetimeFigureOut">
              <a:rPr kumimoji="1" lang="ja-JP" altLang="en-US" smtClean="0"/>
              <a:pPr/>
              <a:t>2022/1/19</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BF5FD-8A91-4758-862F-4C6DA1535041}" type="slidenum">
              <a:rPr kumimoji="1" lang="ja-JP" altLang="en-US" smtClean="0"/>
              <a:pPr/>
              <a:t>‹#›</a:t>
            </a:fld>
            <a:endParaRPr kumimoji="1" lang="ja-JP" altLang="en-US"/>
          </a:p>
        </p:txBody>
      </p:sp>
    </p:spTree>
    <p:extLst>
      <p:ext uri="{BB962C8B-B14F-4D97-AF65-F5344CB8AC3E}">
        <p14:creationId xmlns:p14="http://schemas.microsoft.com/office/powerpoint/2010/main" val="42945550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908000"/>
            <a:ext cx="12192000" cy="1980000"/>
          </a:xfrm>
          <a:solidFill>
            <a:srgbClr val="04D228"/>
          </a:solidFill>
        </p:spPr>
        <p:txBody>
          <a:bodyPr>
            <a:normAutofit fontScale="90000"/>
          </a:bodyPr>
          <a:lstStyle/>
          <a:p>
            <a:pPr algn="l">
              <a:spcBef>
                <a:spcPts val="1000"/>
              </a:spcBef>
              <a:tabLst>
                <a:tab pos="176213" algn="l"/>
              </a:tabLst>
            </a:pPr>
            <a:r>
              <a:rPr lang="en-US" altLang="ja-JP" sz="4800" b="1" dirty="0">
                <a:latin typeface="Arial Black" panose="020B0A04020102020204" pitchFamily="34" charset="0"/>
                <a:cs typeface="Calibri" panose="020F0502020204030204" pitchFamily="34" charset="0"/>
              </a:rPr>
              <a:t>	Lesson</a:t>
            </a:r>
            <a:r>
              <a:rPr lang="en-US" altLang="ja-JP" sz="4900" dirty="0">
                <a:solidFill>
                  <a:srgbClr val="008000"/>
                </a:solidFill>
                <a:cs typeface="Calibri" panose="020F0502020204030204" pitchFamily="34" charset="0"/>
              </a:rPr>
              <a:t> </a:t>
            </a:r>
            <a:r>
              <a:rPr lang="en-US" altLang="ja-JP" sz="5200" dirty="0">
                <a:solidFill>
                  <a:srgbClr val="003300"/>
                </a:solidFill>
                <a:latin typeface="Arial Black" panose="020B0A04020102020204" pitchFamily="34" charset="0"/>
                <a:cs typeface="Calibri" panose="020F0502020204030204" pitchFamily="34" charset="0"/>
              </a:rPr>
              <a:t>05</a:t>
            </a:r>
            <a:br>
              <a:rPr lang="en-US" altLang="ja-JP" sz="4900" dirty="0">
                <a:solidFill>
                  <a:prstClr val="black"/>
                </a:solidFill>
                <a:cs typeface="Calibri" panose="020F0502020204030204" pitchFamily="34" charset="0"/>
              </a:rPr>
            </a:br>
            <a:r>
              <a:rPr lang="en-US" altLang="ja-JP" sz="4900" dirty="0">
                <a:solidFill>
                  <a:prstClr val="black"/>
                </a:solidFill>
                <a:cs typeface="Calibri" panose="020F0502020204030204" pitchFamily="34" charset="0"/>
              </a:rPr>
              <a:t>	</a:t>
            </a:r>
            <a:r>
              <a:rPr lang="en-US" altLang="ja-JP" sz="5100" b="1" dirty="0">
                <a:solidFill>
                  <a:prstClr val="black"/>
                </a:solidFill>
                <a:latin typeface="Calibri" panose="020F0502020204030204" pitchFamily="34" charset="0"/>
                <a:cs typeface="Calibri" panose="020F0502020204030204" pitchFamily="34" charset="0"/>
              </a:rPr>
              <a:t>Morita Yuko </a:t>
            </a:r>
            <a:br>
              <a:rPr lang="en-US" altLang="ja-JP" sz="5000" b="1" dirty="0">
                <a:solidFill>
                  <a:prstClr val="black"/>
                </a:solidFill>
                <a:latin typeface="Calibri" panose="020F0502020204030204" pitchFamily="34" charset="0"/>
                <a:cs typeface="Calibri" panose="020F0502020204030204" pitchFamily="34" charset="0"/>
              </a:rPr>
            </a:br>
            <a:r>
              <a:rPr lang="en-US" altLang="ja-JP" sz="5000" b="1" dirty="0">
                <a:solidFill>
                  <a:prstClr val="black"/>
                </a:solidFill>
                <a:latin typeface="Calibri" panose="020F0502020204030204" pitchFamily="34" charset="0"/>
                <a:cs typeface="Calibri" panose="020F0502020204030204" pitchFamily="34" charset="0"/>
              </a:rPr>
              <a:t>	</a:t>
            </a:r>
            <a:r>
              <a:rPr lang="en-US" altLang="ja-JP" sz="4400" dirty="0">
                <a:solidFill>
                  <a:prstClr val="black"/>
                </a:solidFill>
                <a:latin typeface="Calibri" panose="020F0502020204030204" pitchFamily="34" charset="0"/>
                <a:cs typeface="Calibri" panose="020F0502020204030204" pitchFamily="34" charset="0"/>
              </a:rPr>
              <a:t>Hospital Facility Dog Handler</a:t>
            </a:r>
            <a:endParaRPr lang="ja-JP" altLang="en-US" sz="4400" dirty="0">
              <a:solidFill>
                <a:prstClr val="black"/>
              </a:solidFill>
              <a:latin typeface="Calibri" panose="020F0502020204030204" pitchFamily="34" charset="0"/>
              <a:cs typeface="Calibri" panose="020F0502020204030204" pitchFamily="34" charset="0"/>
            </a:endParaRPr>
          </a:p>
        </p:txBody>
      </p:sp>
      <p:sp>
        <p:nvSpPr>
          <p:cNvPr id="3" name="サブタイトル 2"/>
          <p:cNvSpPr>
            <a:spLocks noGrp="1"/>
          </p:cNvSpPr>
          <p:nvPr>
            <p:ph type="subTitle" idx="1"/>
          </p:nvPr>
        </p:nvSpPr>
        <p:spPr>
          <a:xfrm>
            <a:off x="0" y="4068000"/>
            <a:ext cx="3780000" cy="360000"/>
          </a:xfrm>
          <a:solidFill>
            <a:srgbClr val="04D228"/>
          </a:solidFill>
        </p:spPr>
        <p:txBody>
          <a:bodyPr>
            <a:noAutofit/>
          </a:bodyPr>
          <a:lstStyle/>
          <a:p>
            <a:pPr algn="l"/>
            <a:r>
              <a:rPr lang="ja-JP" altLang="en-US" b="1" dirty="0">
                <a:latin typeface="BIZ UDPゴシック" panose="020B0400000000000000" pitchFamily="50" charset="-128"/>
                <a:ea typeface="BIZ UDPゴシック" panose="020B0400000000000000" pitchFamily="50" charset="-128"/>
              </a:rPr>
              <a:t>  </a:t>
            </a:r>
            <a:r>
              <a:rPr lang="ja-JP" altLang="en-US" b="1" dirty="0">
                <a:latin typeface="メイリオ" panose="020B0604030504040204" pitchFamily="50" charset="-128"/>
                <a:ea typeface="メイリオ" panose="020B0604030504040204" pitchFamily="50" charset="-128"/>
              </a:rPr>
              <a:t>ハンドラー，森田優子</a:t>
            </a:r>
          </a:p>
        </p:txBody>
      </p:sp>
      <p:sp>
        <p:nvSpPr>
          <p:cNvPr id="4" name="フッタ 4"/>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Tree>
    <p:extLst>
      <p:ext uri="{BB962C8B-B14F-4D97-AF65-F5344CB8AC3E}">
        <p14:creationId xmlns:p14="http://schemas.microsoft.com/office/powerpoint/2010/main" val="1659842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7">
            <a:extLst>
              <a:ext uri="{FF2B5EF4-FFF2-40B4-BE49-F238E27FC236}">
                <a16:creationId xmlns:a16="http://schemas.microsoft.com/office/drawing/2014/main" id="{FB7B5295-A92C-4BE5-8349-DDE28E090DBC}"/>
              </a:ext>
            </a:extLst>
          </p:cNvPr>
          <p:cNvSpPr>
            <a:spLocks noGrp="1"/>
          </p:cNvSpPr>
          <p:nvPr>
            <p:ph sz="quarter" idx="13"/>
          </p:nvPr>
        </p:nvSpPr>
        <p:spPr>
          <a:xfrm>
            <a:off x="180000" y="720000"/>
            <a:ext cx="11880000" cy="5400000"/>
          </a:xfrm>
        </p:spPr>
        <p:txBody>
          <a:bodyPr>
            <a:noAutofit/>
          </a:bodyPr>
          <a:lstStyle/>
          <a:p>
            <a:pPr marL="0" indent="0">
              <a:lnSpc>
                <a:spcPct val="100000"/>
              </a:lnSpc>
              <a:spcBef>
                <a:spcPts val="0"/>
              </a:spcBef>
              <a:buNone/>
            </a:pPr>
            <a:endParaRPr lang="en-US" altLang="ja-JP" b="1" dirty="0">
              <a:solidFill>
                <a:srgbClr val="003300"/>
              </a:solidFill>
              <a:latin typeface="Arial" panose="020B0604020202020204" pitchFamily="34" charset="0"/>
              <a:cs typeface="Arial" panose="020B0604020202020204" pitchFamily="34" charset="0"/>
            </a:endParaRPr>
          </a:p>
          <a:p>
            <a:pPr marL="0" indent="0">
              <a:lnSpc>
                <a:spcPct val="100000"/>
              </a:lnSpc>
              <a:spcBef>
                <a:spcPts val="2400"/>
              </a:spcBef>
              <a:buNone/>
            </a:pPr>
            <a:r>
              <a:rPr lang="ja-JP" altLang="en-US" b="1" dirty="0">
                <a:solidFill>
                  <a:srgbClr val="003300"/>
                </a:solidFill>
                <a:latin typeface="Arial" panose="020B0604020202020204" pitchFamily="34" charset="0"/>
                <a:cs typeface="Arial" panose="020B0604020202020204" pitchFamily="34" charset="0"/>
              </a:rPr>
              <a:t>③</a:t>
            </a:r>
            <a:r>
              <a:rPr lang="ja-JP" altLang="en-US" dirty="0">
                <a:latin typeface="Arial" panose="020B0604020202020204" pitchFamily="34" charset="0"/>
                <a:cs typeface="Arial" panose="020B0604020202020204" pitchFamily="34" charset="0"/>
              </a:rPr>
              <a:t> </a:t>
            </a:r>
            <a:r>
              <a:rPr lang="en-US" altLang="ja-JP" sz="3000" dirty="0">
                <a:latin typeface="Arial" panose="020B0604020202020204" pitchFamily="34" charset="0"/>
                <a:cs typeface="Arial" panose="020B0604020202020204" pitchFamily="34" charset="0"/>
              </a:rPr>
              <a:t>What do the handlers do?  Choose two.</a:t>
            </a:r>
          </a:p>
        </p:txBody>
      </p:sp>
      <p:cxnSp>
        <p:nvCxnSpPr>
          <p:cNvPr id="24" name="直線コネクタ 23">
            <a:extLst>
              <a:ext uri="{FF2B5EF4-FFF2-40B4-BE49-F238E27FC236}">
                <a16:creationId xmlns:a16="http://schemas.microsoft.com/office/drawing/2014/main" id="{8964AE0E-032F-4870-9282-E26DA87F9CB2}"/>
              </a:ext>
            </a:extLst>
          </p:cNvPr>
          <p:cNvCxnSpPr/>
          <p:nvPr/>
        </p:nvCxnSpPr>
        <p:spPr>
          <a:xfrm>
            <a:off x="7902067" y="1882869"/>
            <a:ext cx="721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F4E79AA5-FB3A-405E-A5D1-A13391D4755D}"/>
              </a:ext>
            </a:extLst>
          </p:cNvPr>
          <p:cNvCxnSpPr/>
          <p:nvPr/>
        </p:nvCxnSpPr>
        <p:spPr>
          <a:xfrm>
            <a:off x="8890120" y="1872207"/>
            <a:ext cx="721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2BA6B7E4-5737-4789-87D9-AB6D39628A2C}"/>
              </a:ext>
            </a:extLst>
          </p:cNvPr>
          <p:cNvPicPr>
            <a:picLocks noChangeAspect="1"/>
          </p:cNvPicPr>
          <p:nvPr/>
        </p:nvPicPr>
        <p:blipFill>
          <a:blip r:embed="rId2"/>
          <a:stretch>
            <a:fillRect/>
          </a:stretch>
        </p:blipFill>
        <p:spPr>
          <a:xfrm>
            <a:off x="922582" y="2202982"/>
            <a:ext cx="10299222" cy="2268436"/>
          </a:xfrm>
          <a:prstGeom prst="rect">
            <a:avLst/>
          </a:prstGeom>
        </p:spPr>
      </p:pic>
      <p:sp>
        <p:nvSpPr>
          <p:cNvPr id="28" name="フッタ 4">
            <a:extLst>
              <a:ext uri="{FF2B5EF4-FFF2-40B4-BE49-F238E27FC236}">
                <a16:creationId xmlns:a16="http://schemas.microsoft.com/office/drawing/2014/main" id="{3F551675-F1B9-428A-BB16-FC0BA0A48914}"/>
              </a:ext>
            </a:extLst>
          </p:cNvPr>
          <p:cNvSpPr txBox="1">
            <a:spLocks/>
          </p:cNvSpPr>
          <p:nvPr/>
        </p:nvSpPr>
        <p:spPr bwMode="auto">
          <a:xfrm>
            <a:off x="8010887" y="1445035"/>
            <a:ext cx="540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a</a:t>
            </a:r>
            <a:r>
              <a:rPr lang="en-US" altLang="ja-JP" sz="2600" dirty="0">
                <a:solidFill>
                  <a:srgbClr val="FF0000"/>
                </a:solidFill>
                <a:latin typeface="Arial" panose="020B0604020202020204" pitchFamily="34" charset="0"/>
                <a:cs typeface="Arial" panose="020B0604020202020204" pitchFamily="34" charset="0"/>
              </a:rPr>
              <a:t>    </a:t>
            </a:r>
            <a:endParaRPr lang="ja-JP" altLang="en-US" sz="2600" dirty="0">
              <a:solidFill>
                <a:srgbClr val="FF0000"/>
              </a:solidFill>
              <a:latin typeface="Arial" panose="020B0604020202020204" pitchFamily="34" charset="0"/>
              <a:cs typeface="Arial" panose="020B0604020202020204" pitchFamily="34" charset="0"/>
            </a:endParaRPr>
          </a:p>
        </p:txBody>
      </p:sp>
      <p:sp>
        <p:nvSpPr>
          <p:cNvPr id="29" name="フッタ 4">
            <a:extLst>
              <a:ext uri="{FF2B5EF4-FFF2-40B4-BE49-F238E27FC236}">
                <a16:creationId xmlns:a16="http://schemas.microsoft.com/office/drawing/2014/main" id="{63BA45FC-C514-48A0-8069-E656FB92EB1C}"/>
              </a:ext>
            </a:extLst>
          </p:cNvPr>
          <p:cNvSpPr txBox="1">
            <a:spLocks/>
          </p:cNvSpPr>
          <p:nvPr/>
        </p:nvSpPr>
        <p:spPr bwMode="auto">
          <a:xfrm>
            <a:off x="8985451" y="1456577"/>
            <a:ext cx="540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c</a:t>
            </a:r>
            <a:r>
              <a:rPr lang="en-US" altLang="ja-JP" sz="2600" dirty="0">
                <a:solidFill>
                  <a:srgbClr val="FF0000"/>
                </a:solidFill>
                <a:latin typeface="Arial" panose="020B0604020202020204" pitchFamily="34" charset="0"/>
                <a:cs typeface="Arial" panose="020B0604020202020204" pitchFamily="34" charset="0"/>
              </a:rPr>
              <a:t>    </a:t>
            </a:r>
            <a:endParaRPr lang="ja-JP" altLang="en-US" sz="2600" dirty="0">
              <a:solidFill>
                <a:srgbClr val="FF0000"/>
              </a:solidFill>
              <a:latin typeface="Arial" panose="020B0604020202020204" pitchFamily="34" charset="0"/>
              <a:cs typeface="Arial" panose="020B0604020202020204" pitchFamily="34" charset="0"/>
            </a:endParaRPr>
          </a:p>
        </p:txBody>
      </p:sp>
      <p:sp>
        <p:nvSpPr>
          <p:cNvPr id="17" name="フッタ 4">
            <a:extLst>
              <a:ext uri="{FF2B5EF4-FFF2-40B4-BE49-F238E27FC236}">
                <a16:creationId xmlns:a16="http://schemas.microsoft.com/office/drawing/2014/main" id="{10C316D2-D154-4C23-9645-A802C26FEC71}"/>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21" name="フローチャート: 処理 20">
            <a:extLst>
              <a:ext uri="{FF2B5EF4-FFF2-40B4-BE49-F238E27FC236}">
                <a16:creationId xmlns:a16="http://schemas.microsoft.com/office/drawing/2014/main" id="{03B14305-FC54-470D-A881-54188154DF45}"/>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①</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pic>
        <p:nvPicPr>
          <p:cNvPr id="23" name="コンテンツ プレースホルダー 4">
            <a:extLst>
              <a:ext uri="{FF2B5EF4-FFF2-40B4-BE49-F238E27FC236}">
                <a16:creationId xmlns:a16="http://schemas.microsoft.com/office/drawing/2014/main" id="{97CC562B-45BB-411A-B881-5FEA2E585654}"/>
              </a:ext>
            </a:extLst>
          </p:cNvPr>
          <p:cNvPicPr>
            <a:picLocks noChangeAspect="1"/>
          </p:cNvPicPr>
          <p:nvPr/>
        </p:nvPicPr>
        <p:blipFill>
          <a:blip r:embed="rId3"/>
          <a:stretch>
            <a:fillRect/>
          </a:stretch>
        </p:blipFill>
        <p:spPr>
          <a:xfrm>
            <a:off x="143999" y="648000"/>
            <a:ext cx="3794488" cy="635553"/>
          </a:xfrm>
          <a:prstGeom prst="rect">
            <a:avLst/>
          </a:prstGeom>
        </p:spPr>
      </p:pic>
    </p:spTree>
    <p:extLst>
      <p:ext uri="{BB962C8B-B14F-4D97-AF65-F5344CB8AC3E}">
        <p14:creationId xmlns:p14="http://schemas.microsoft.com/office/powerpoint/2010/main" val="208464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2000" y="900000"/>
            <a:ext cx="11700000" cy="5400000"/>
          </a:xfrm>
        </p:spPr>
        <p:txBody>
          <a:bodyPr>
            <a:noAutofit/>
          </a:bodyPr>
          <a:lstStyle/>
          <a:p>
            <a:pPr marL="0" indent="0" algn="just">
              <a:lnSpc>
                <a:spcPct val="200000"/>
              </a:lnSpc>
              <a:spcBef>
                <a:spcPts val="0"/>
              </a:spcBef>
              <a:buNone/>
            </a:pPr>
            <a:r>
              <a:rPr lang="en-US" altLang="ja-JP" sz="3000" b="1" dirty="0">
                <a:latin typeface="Arial" panose="020B0604020202020204" pitchFamily="34" charset="0"/>
                <a:cs typeface="Arial" panose="020B0604020202020204" pitchFamily="34" charset="0"/>
              </a:rPr>
              <a:t>Q:</a:t>
            </a:r>
            <a:r>
              <a:rPr lang="en-US" altLang="ja-JP" sz="3000" dirty="0">
                <a:latin typeface="Arial" panose="020B0604020202020204" pitchFamily="34" charset="0"/>
                <a:cs typeface="Arial" panose="020B0604020202020204" pitchFamily="34" charset="0"/>
              </a:rPr>
              <a:t> </a:t>
            </a:r>
            <a:r>
              <a:rPr lang="en-US" altLang="ja-JP" sz="3000" b="1" dirty="0">
                <a:latin typeface="Arial" panose="020B0604020202020204" pitchFamily="34" charset="0"/>
                <a:cs typeface="Arial" panose="020B0604020202020204" pitchFamily="34" charset="0"/>
              </a:rPr>
              <a:t>What are the important things for handlers?</a:t>
            </a:r>
          </a:p>
          <a:p>
            <a:pPr marL="0" indent="0" algn="just">
              <a:lnSpc>
                <a:spcPct val="200000"/>
              </a:lnSpc>
              <a:spcBef>
                <a:spcPts val="0"/>
              </a:spcBef>
              <a:buNone/>
            </a:pPr>
            <a:r>
              <a:rPr lang="en-US" altLang="ja-JP" sz="3000" b="1" dirty="0">
                <a:latin typeface="Arial" panose="020B0604020202020204" pitchFamily="34" charset="0"/>
                <a:cs typeface="Arial" panose="020B0604020202020204" pitchFamily="34" charset="0"/>
              </a:rPr>
              <a:t>A:</a:t>
            </a:r>
            <a:r>
              <a:rPr lang="en-US" altLang="ja-JP" sz="3000" dirty="0">
                <a:latin typeface="Arial" panose="020B0604020202020204" pitchFamily="34" charset="0"/>
                <a:cs typeface="Arial" panose="020B0604020202020204" pitchFamily="34" charset="0"/>
              </a:rPr>
              <a:t> First, facility dogs must be clean because they work in a hospital.  We brush our dogs’ hair and teeth carefully every morning.</a:t>
            </a:r>
          </a:p>
        </p:txBody>
      </p:sp>
      <p:sp>
        <p:nvSpPr>
          <p:cNvPr id="8" name="フローチャート: 処理 7">
            <a:extLst>
              <a:ext uri="{FF2B5EF4-FFF2-40B4-BE49-F238E27FC236}">
                <a16:creationId xmlns:a16="http://schemas.microsoft.com/office/drawing/2014/main" id="{DC6F7340-0164-4115-A565-5C052305AF04}"/>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r>
              <a:rPr lang="en-US" altLang="ja-JP" sz="2500" b="1" dirty="0">
                <a:solidFill>
                  <a:schemeClr val="bg1"/>
                </a:solidFill>
                <a:latin typeface="メイリオ" panose="020B0604030504040204" pitchFamily="50" charset="-128"/>
                <a:ea typeface="メイリオ" panose="020B0604030504040204" pitchFamily="50" charset="-128"/>
              </a:rPr>
              <a:t>-1</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
        <p:nvSpPr>
          <p:cNvPr id="10" name="フッタ 4">
            <a:extLst>
              <a:ext uri="{FF2B5EF4-FFF2-40B4-BE49-F238E27FC236}">
                <a16:creationId xmlns:a16="http://schemas.microsoft.com/office/drawing/2014/main" id="{03CFE099-C145-4B92-83C9-18E6B5778415}"/>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pic>
        <p:nvPicPr>
          <p:cNvPr id="2" name="通常読みL5P2-1">
            <a:hlinkClick r:id="" action="ppaction://media"/>
            <a:extLst>
              <a:ext uri="{FF2B5EF4-FFF2-40B4-BE49-F238E27FC236}">
                <a16:creationId xmlns:a16="http://schemas.microsoft.com/office/drawing/2014/main" id="{882ED238-EF6D-4CC6-AAEE-1044C7AF19D7}"/>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11340000" y="180000"/>
            <a:ext cx="609600" cy="609600"/>
          </a:xfrm>
          <a:prstGeom prst="rect">
            <a:avLst/>
          </a:prstGeom>
        </p:spPr>
      </p:pic>
    </p:spTree>
    <p:extLst>
      <p:ext uri="{BB962C8B-B14F-4D97-AF65-F5344CB8AC3E}">
        <p14:creationId xmlns:p14="http://schemas.microsoft.com/office/powerpoint/2010/main" val="2441033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a:extLst>
              <a:ext uri="{FF2B5EF4-FFF2-40B4-BE49-F238E27FC236}">
                <a16:creationId xmlns:a16="http://schemas.microsoft.com/office/drawing/2014/main" id="{FFA59F60-B154-47E1-9A7E-A24CFAF51DA8}"/>
              </a:ext>
            </a:extLst>
          </p:cNvPr>
          <p:cNvSpPr>
            <a:spLocks noGrp="1"/>
          </p:cNvSpPr>
          <p:nvPr>
            <p:ph idx="1"/>
          </p:nvPr>
        </p:nvSpPr>
        <p:spPr>
          <a:xfrm>
            <a:off x="252000" y="900000"/>
            <a:ext cx="11700000" cy="5400000"/>
          </a:xfrm>
        </p:spPr>
        <p:txBody>
          <a:bodyPr>
            <a:noAutofit/>
          </a:bodyPr>
          <a:lstStyle/>
          <a:p>
            <a:pPr marL="0" indent="0" algn="just">
              <a:lnSpc>
                <a:spcPct val="200000"/>
              </a:lnSpc>
              <a:spcBef>
                <a:spcPts val="0"/>
              </a:spcBef>
              <a:buNone/>
            </a:pPr>
            <a:r>
              <a:rPr lang="en-US" altLang="ja-JP" sz="3000" b="1" dirty="0">
                <a:latin typeface="Arial" panose="020B0604020202020204" pitchFamily="34" charset="0"/>
                <a:cs typeface="Arial" panose="020B0604020202020204" pitchFamily="34" charset="0"/>
              </a:rPr>
              <a:t>Q:</a:t>
            </a:r>
            <a:r>
              <a:rPr lang="en-US" altLang="ja-JP" sz="3000" dirty="0">
                <a:latin typeface="Arial" panose="020B0604020202020204" pitchFamily="34" charset="0"/>
                <a:cs typeface="Arial" panose="020B0604020202020204" pitchFamily="34" charset="0"/>
              </a:rPr>
              <a:t> </a:t>
            </a:r>
            <a:r>
              <a:rPr lang="en-US" altLang="ja-JP" sz="3000" b="1" dirty="0">
                <a:latin typeface="Arial" panose="020B0604020202020204" pitchFamily="34" charset="0"/>
                <a:cs typeface="Arial" panose="020B0604020202020204" pitchFamily="34" charset="0"/>
              </a:rPr>
              <a:t>What are the important things </a:t>
            </a:r>
            <a:r>
              <a:rPr lang="en-US" altLang="ja-JP" sz="3000" dirty="0">
                <a:solidFill>
                  <a:srgbClr val="FF0000"/>
                </a:solidFill>
                <a:latin typeface="Arial" panose="020B0604020202020204" pitchFamily="34" charset="0"/>
                <a:cs typeface="Arial" panose="020B0604020202020204" pitchFamily="34" charset="0"/>
              </a:rPr>
              <a:t>/</a:t>
            </a:r>
            <a:r>
              <a:rPr lang="en-US" altLang="ja-JP" sz="3000" b="1" dirty="0">
                <a:latin typeface="Arial" panose="020B0604020202020204" pitchFamily="34" charset="0"/>
                <a:cs typeface="Arial" panose="020B0604020202020204" pitchFamily="34" charset="0"/>
              </a:rPr>
              <a:t> for handlers? </a:t>
            </a:r>
            <a:r>
              <a:rPr lang="en-US" altLang="ja-JP" sz="3000" dirty="0">
                <a:solidFill>
                  <a:srgbClr val="FF0000"/>
                </a:solidFill>
                <a:latin typeface="Arial" panose="020B0604020202020204" pitchFamily="34" charset="0"/>
                <a:cs typeface="Arial" panose="020B0604020202020204" pitchFamily="34" charset="0"/>
              </a:rPr>
              <a:t>//</a:t>
            </a:r>
          </a:p>
          <a:p>
            <a:pPr marL="0" indent="0" algn="just">
              <a:lnSpc>
                <a:spcPct val="200000"/>
              </a:lnSpc>
              <a:spcBef>
                <a:spcPts val="0"/>
              </a:spcBef>
              <a:buNone/>
            </a:pPr>
            <a:r>
              <a:rPr lang="en-US" altLang="ja-JP" sz="3000" b="1" dirty="0">
                <a:latin typeface="Arial" panose="020B0604020202020204" pitchFamily="34" charset="0"/>
                <a:cs typeface="Arial" panose="020B0604020202020204" pitchFamily="34" charset="0"/>
              </a:rPr>
              <a:t>A:</a:t>
            </a:r>
            <a:r>
              <a:rPr lang="en-US" altLang="ja-JP" sz="3000" dirty="0">
                <a:latin typeface="Arial" panose="020B0604020202020204" pitchFamily="34" charset="0"/>
                <a:cs typeface="Arial" panose="020B0604020202020204" pitchFamily="34" charset="0"/>
              </a:rPr>
              <a:t> First,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facility dogs must be clean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because they work in a hospital.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We brush our dogs’ hair and teeth carefully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every morning. </a:t>
            </a:r>
            <a:r>
              <a:rPr lang="en-US" altLang="ja-JP" sz="3000" dirty="0">
                <a:solidFill>
                  <a:srgbClr val="FF0000"/>
                </a:solidFill>
                <a:latin typeface="Arial" panose="020B0604020202020204" pitchFamily="34" charset="0"/>
                <a:cs typeface="Arial" panose="020B0604020202020204" pitchFamily="34" charset="0"/>
              </a:rPr>
              <a:t>//</a:t>
            </a:r>
          </a:p>
        </p:txBody>
      </p:sp>
      <p:sp>
        <p:nvSpPr>
          <p:cNvPr id="9" name="フッタ 4">
            <a:extLst>
              <a:ext uri="{FF2B5EF4-FFF2-40B4-BE49-F238E27FC236}">
                <a16:creationId xmlns:a16="http://schemas.microsoft.com/office/drawing/2014/main" id="{FD2E6F6E-70D4-4D26-A0E6-0012689842AE}"/>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8" name="フローチャート: 処理 7">
            <a:extLst>
              <a:ext uri="{FF2B5EF4-FFF2-40B4-BE49-F238E27FC236}">
                <a16:creationId xmlns:a16="http://schemas.microsoft.com/office/drawing/2014/main" id="{3C079FD9-C934-4DC7-876A-0438F917641C}"/>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r>
              <a:rPr lang="en-US" altLang="ja-JP" sz="2500" b="1" dirty="0">
                <a:solidFill>
                  <a:schemeClr val="bg1"/>
                </a:solidFill>
                <a:latin typeface="メイリオ" panose="020B0604030504040204" pitchFamily="50" charset="-128"/>
                <a:ea typeface="メイリオ" panose="020B0604030504040204" pitchFamily="50" charset="-128"/>
              </a:rPr>
              <a:t>-1</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pic>
        <p:nvPicPr>
          <p:cNvPr id="3" name="フレーズL5P2Ph1">
            <a:hlinkClick r:id="" action="ppaction://media"/>
            <a:extLst>
              <a:ext uri="{FF2B5EF4-FFF2-40B4-BE49-F238E27FC236}">
                <a16:creationId xmlns:a16="http://schemas.microsoft.com/office/drawing/2014/main" id="{79BC85BA-F417-4111-A16D-4AC541261EF1}"/>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11340000" y="180000"/>
            <a:ext cx="609600" cy="609600"/>
          </a:xfrm>
          <a:prstGeom prst="rect">
            <a:avLst/>
          </a:prstGeom>
        </p:spPr>
      </p:pic>
    </p:spTree>
    <p:extLst>
      <p:ext uri="{BB962C8B-B14F-4D97-AF65-F5344CB8AC3E}">
        <p14:creationId xmlns:p14="http://schemas.microsoft.com/office/powerpoint/2010/main" val="2441033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75010D3D-4324-48B8-B378-FC1FCF869356}"/>
              </a:ext>
            </a:extLst>
          </p:cNvPr>
          <p:cNvSpPr txBox="1"/>
          <p:nvPr/>
        </p:nvSpPr>
        <p:spPr>
          <a:xfrm>
            <a:off x="252000" y="899999"/>
            <a:ext cx="11700000" cy="4029565"/>
          </a:xfrm>
          <a:prstGeom prst="rect">
            <a:avLst/>
          </a:prstGeom>
          <a:noFill/>
        </p:spPr>
        <p:txBody>
          <a:bodyPr wrap="square">
            <a:spAutoFit/>
          </a:bodyPr>
          <a:lstStyle/>
          <a:p>
            <a:pPr algn="just">
              <a:lnSpc>
                <a:spcPct val="200000"/>
              </a:lnSpc>
            </a:pPr>
            <a:r>
              <a:rPr lang="en-US" altLang="ja-JP" sz="2800" b="1" dirty="0">
                <a:latin typeface="メイリオ" panose="020B0604030504040204" pitchFamily="50" charset="-128"/>
                <a:ea typeface="メイリオ" panose="020B0604030504040204" pitchFamily="50" charset="-128"/>
              </a:rPr>
              <a:t>Q</a:t>
            </a:r>
            <a:r>
              <a:rPr lang="ja-JP" altLang="en-US" sz="2800" b="1" dirty="0">
                <a:latin typeface="メイリオ" panose="020B0604030504040204" pitchFamily="50" charset="-128"/>
                <a:ea typeface="メイリオ" panose="020B0604030504040204" pitchFamily="50" charset="-128"/>
              </a:rPr>
              <a:t>：ハンドラーにとって大切なことは何ですか。</a:t>
            </a:r>
          </a:p>
          <a:p>
            <a:pPr algn="just">
              <a:lnSpc>
                <a:spcPct val="200000"/>
              </a:lnSpc>
            </a:pPr>
            <a:r>
              <a:rPr lang="en-US" altLang="ja-JP" sz="2800" b="1" dirty="0">
                <a:latin typeface="メイリオ" panose="020B0604030504040204" pitchFamily="50" charset="-128"/>
                <a:ea typeface="メイリオ" panose="020B0604030504040204" pitchFamily="50" charset="-128"/>
              </a:rPr>
              <a:t>A</a:t>
            </a:r>
            <a:r>
              <a:rPr lang="ja-JP" altLang="en-US" sz="2800" b="1"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第一に，ファシリティドッグは病院で働くので，清潔でなければなりません。私たちは毎朝注意深くファシリティドッグの毛にブラシをかけ，歯を磨きます。</a:t>
            </a:r>
          </a:p>
          <a:p>
            <a:pPr algn="just">
              <a:lnSpc>
                <a:spcPct val="130000"/>
              </a:lnSpc>
            </a:pPr>
            <a:r>
              <a:rPr lang="ja-JP" altLang="en-US" sz="2600" dirty="0">
                <a:latin typeface="メイリオ" panose="020B0604030504040204" pitchFamily="50" charset="-128"/>
                <a:ea typeface="メイリオ" panose="020B0604030504040204" pitchFamily="50" charset="-128"/>
              </a:rPr>
              <a:t>　</a:t>
            </a:r>
          </a:p>
        </p:txBody>
      </p:sp>
      <p:sp>
        <p:nvSpPr>
          <p:cNvPr id="6" name="フッタ 4">
            <a:extLst>
              <a:ext uri="{FF2B5EF4-FFF2-40B4-BE49-F238E27FC236}">
                <a16:creationId xmlns:a16="http://schemas.microsoft.com/office/drawing/2014/main" id="{ED736FC8-09C3-435A-BC08-BC4ABB16993F}"/>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7" name="フローチャート: 処理 6">
            <a:extLst>
              <a:ext uri="{FF2B5EF4-FFF2-40B4-BE49-F238E27FC236}">
                <a16:creationId xmlns:a16="http://schemas.microsoft.com/office/drawing/2014/main" id="{E0ADC09A-3141-4B30-89F6-EEE58B2A802C}"/>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r>
              <a:rPr lang="en-US" altLang="ja-JP" sz="2500" b="1" dirty="0">
                <a:solidFill>
                  <a:schemeClr val="bg1"/>
                </a:solidFill>
                <a:latin typeface="メイリオ" panose="020B0604030504040204" pitchFamily="50" charset="-128"/>
                <a:ea typeface="メイリオ" panose="020B0604030504040204" pitchFamily="50" charset="-128"/>
              </a:rPr>
              <a:t>-1</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2000" y="900000"/>
            <a:ext cx="11700000" cy="5400000"/>
          </a:xfrm>
        </p:spPr>
        <p:txBody>
          <a:bodyPr>
            <a:noAutofit/>
          </a:bodyPr>
          <a:lstStyle/>
          <a:p>
            <a:pPr marL="0" indent="360000" algn="just">
              <a:lnSpc>
                <a:spcPct val="200000"/>
              </a:lnSpc>
              <a:spcBef>
                <a:spcPts val="0"/>
              </a:spcBef>
              <a:buNone/>
            </a:pPr>
            <a:r>
              <a:rPr lang="en-US" altLang="ja-JP" sz="3000" dirty="0">
                <a:latin typeface="Arial" panose="020B0604020202020204" pitchFamily="34" charset="0"/>
                <a:cs typeface="Arial" panose="020B0604020202020204" pitchFamily="34" charset="0"/>
              </a:rPr>
              <a:t>Second, handlers should always be happy.  Dogs are very sensitive.  If we are sad or nervous, they may feel the same.  Then they cannot enjoy working.  </a:t>
            </a:r>
          </a:p>
        </p:txBody>
      </p:sp>
      <p:sp>
        <p:nvSpPr>
          <p:cNvPr id="6" name="フローチャート: 処理 5">
            <a:extLst>
              <a:ext uri="{FF2B5EF4-FFF2-40B4-BE49-F238E27FC236}">
                <a16:creationId xmlns:a16="http://schemas.microsoft.com/office/drawing/2014/main" id="{B067E24D-95B4-4FB7-B752-B90D7EF6D6F6}"/>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r>
              <a:rPr lang="en-US" altLang="ja-JP" sz="2500" b="1" dirty="0">
                <a:solidFill>
                  <a:schemeClr val="bg1"/>
                </a:solidFill>
                <a:latin typeface="メイリオ" panose="020B0604030504040204" pitchFamily="50" charset="-128"/>
                <a:ea typeface="メイリオ" panose="020B0604030504040204" pitchFamily="50" charset="-128"/>
              </a:rPr>
              <a:t>-2</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
        <p:nvSpPr>
          <p:cNvPr id="10" name="フッタ 4">
            <a:extLst>
              <a:ext uri="{FF2B5EF4-FFF2-40B4-BE49-F238E27FC236}">
                <a16:creationId xmlns:a16="http://schemas.microsoft.com/office/drawing/2014/main" id="{113BB494-ADD6-42C5-A605-B2F797E952C6}"/>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pic>
        <p:nvPicPr>
          <p:cNvPr id="2" name="通常読みL5P2-2">
            <a:hlinkClick r:id="" action="ppaction://media"/>
            <a:extLst>
              <a:ext uri="{FF2B5EF4-FFF2-40B4-BE49-F238E27FC236}">
                <a16:creationId xmlns:a16="http://schemas.microsoft.com/office/drawing/2014/main" id="{BBB4A306-9EC3-46CA-8433-34A63B9ED662}"/>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11340000" y="180000"/>
            <a:ext cx="609600" cy="609600"/>
          </a:xfrm>
          <a:prstGeom prst="rect">
            <a:avLst/>
          </a:prstGeom>
        </p:spPr>
      </p:pic>
    </p:spTree>
    <p:extLst>
      <p:ext uri="{BB962C8B-B14F-4D97-AF65-F5344CB8AC3E}">
        <p14:creationId xmlns:p14="http://schemas.microsoft.com/office/powerpoint/2010/main" val="3216898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a:extLst>
              <a:ext uri="{FF2B5EF4-FFF2-40B4-BE49-F238E27FC236}">
                <a16:creationId xmlns:a16="http://schemas.microsoft.com/office/drawing/2014/main" id="{FFA59F60-B154-47E1-9A7E-A24CFAF51DA8}"/>
              </a:ext>
            </a:extLst>
          </p:cNvPr>
          <p:cNvSpPr>
            <a:spLocks noGrp="1"/>
          </p:cNvSpPr>
          <p:nvPr>
            <p:ph idx="1"/>
          </p:nvPr>
        </p:nvSpPr>
        <p:spPr>
          <a:xfrm>
            <a:off x="252000" y="900000"/>
            <a:ext cx="11700000" cy="5400000"/>
          </a:xfrm>
        </p:spPr>
        <p:txBody>
          <a:bodyPr>
            <a:noAutofit/>
          </a:bodyPr>
          <a:lstStyle/>
          <a:p>
            <a:pPr marL="0" indent="360000" algn="just">
              <a:lnSpc>
                <a:spcPct val="200000"/>
              </a:lnSpc>
              <a:spcBef>
                <a:spcPts val="0"/>
              </a:spcBef>
              <a:buNone/>
            </a:pPr>
            <a:r>
              <a:rPr lang="en-US" altLang="ja-JP" sz="3000" dirty="0">
                <a:latin typeface="Arial" panose="020B0604020202020204" pitchFamily="34" charset="0"/>
                <a:cs typeface="Arial" panose="020B0604020202020204" pitchFamily="34" charset="0"/>
              </a:rPr>
              <a:t>Second,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handlers should always be happy.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Dogs are very sensitive.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If we are sad or nervous,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they may feel the same.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Then </a:t>
            </a:r>
            <a:r>
              <a:rPr lang="en-US" altLang="ja-JP" sz="3000" dirty="0">
                <a:solidFill>
                  <a:srgbClr val="FF0000"/>
                </a:solidFill>
                <a:latin typeface="Arial" panose="020B0604020202020204" pitchFamily="34" charset="0"/>
                <a:cs typeface="Arial" panose="020B0604020202020204" pitchFamily="34" charset="0"/>
              </a:rPr>
              <a:t>/ </a:t>
            </a:r>
            <a:r>
              <a:rPr lang="en-US" altLang="ja-JP" sz="3000" dirty="0">
                <a:latin typeface="Arial" panose="020B0604020202020204" pitchFamily="34" charset="0"/>
                <a:cs typeface="Arial" panose="020B0604020202020204" pitchFamily="34" charset="0"/>
              </a:rPr>
              <a:t>they cannot enjoy working.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a:t>
            </a:r>
          </a:p>
        </p:txBody>
      </p:sp>
      <p:sp>
        <p:nvSpPr>
          <p:cNvPr id="11" name="フッタ 4">
            <a:extLst>
              <a:ext uri="{FF2B5EF4-FFF2-40B4-BE49-F238E27FC236}">
                <a16:creationId xmlns:a16="http://schemas.microsoft.com/office/drawing/2014/main" id="{43E683F4-E5EB-4098-84F2-81BD72A56E6B}"/>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7" name="フローチャート: 処理 6">
            <a:extLst>
              <a:ext uri="{FF2B5EF4-FFF2-40B4-BE49-F238E27FC236}">
                <a16:creationId xmlns:a16="http://schemas.microsoft.com/office/drawing/2014/main" id="{CBF09022-C28F-4ED7-A88E-FC3F77A4B739}"/>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r>
              <a:rPr lang="en-US" altLang="ja-JP" sz="2500" b="1" dirty="0">
                <a:solidFill>
                  <a:schemeClr val="bg1"/>
                </a:solidFill>
                <a:latin typeface="メイリオ" panose="020B0604030504040204" pitchFamily="50" charset="-128"/>
                <a:ea typeface="メイリオ" panose="020B0604030504040204" pitchFamily="50" charset="-128"/>
              </a:rPr>
              <a:t>-2</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pic>
        <p:nvPicPr>
          <p:cNvPr id="2" name="フレーズL5P2Ph2">
            <a:hlinkClick r:id="" action="ppaction://media"/>
            <a:extLst>
              <a:ext uri="{FF2B5EF4-FFF2-40B4-BE49-F238E27FC236}">
                <a16:creationId xmlns:a16="http://schemas.microsoft.com/office/drawing/2014/main" id="{3680E9F6-69BF-4797-A252-BF3A917279FE}"/>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11340000" y="180000"/>
            <a:ext cx="609600" cy="609600"/>
          </a:xfrm>
          <a:prstGeom prst="rect">
            <a:avLst/>
          </a:prstGeom>
        </p:spPr>
      </p:pic>
    </p:spTree>
    <p:extLst>
      <p:ext uri="{BB962C8B-B14F-4D97-AF65-F5344CB8AC3E}">
        <p14:creationId xmlns:p14="http://schemas.microsoft.com/office/powerpoint/2010/main" val="2212925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75010D3D-4324-48B8-B378-FC1FCF869356}"/>
              </a:ext>
            </a:extLst>
          </p:cNvPr>
          <p:cNvSpPr txBox="1"/>
          <p:nvPr/>
        </p:nvSpPr>
        <p:spPr>
          <a:xfrm>
            <a:off x="252000" y="899999"/>
            <a:ext cx="11700000" cy="5400000"/>
          </a:xfrm>
          <a:prstGeom prst="rect">
            <a:avLst/>
          </a:prstGeom>
          <a:noFill/>
        </p:spPr>
        <p:txBody>
          <a:bodyPr wrap="square">
            <a:spAutoFit/>
          </a:bodyPr>
          <a:lstStyle/>
          <a:p>
            <a:pPr indent="360000" algn="just">
              <a:lnSpc>
                <a:spcPct val="200000"/>
              </a:lnSpc>
            </a:pPr>
            <a:r>
              <a:rPr lang="ja-JP" altLang="en-US" sz="2800" dirty="0">
                <a:latin typeface="メイリオ" panose="020B0604030504040204" pitchFamily="50" charset="-128"/>
                <a:ea typeface="メイリオ" panose="020B0604030504040204" pitchFamily="50" charset="-128"/>
              </a:rPr>
              <a:t>第二に，ハンドラーはいつも機嫌よくしている必要があります。ファシリティドッグはとても敏感です。もし私たちが悲しんでいたり不安でいたりすると，彼らも同じように感じるかもしれません。そうすると彼らは楽しんで仕事をすることができません。</a:t>
            </a:r>
            <a:endParaRPr lang="en-US" altLang="ja-JP" sz="2800" dirty="0">
              <a:latin typeface="メイリオ" panose="020B0604030504040204" pitchFamily="50" charset="-128"/>
              <a:ea typeface="メイリオ" panose="020B0604030504040204" pitchFamily="50" charset="-128"/>
            </a:endParaRPr>
          </a:p>
        </p:txBody>
      </p:sp>
      <p:sp>
        <p:nvSpPr>
          <p:cNvPr id="6" name="フッタ 4">
            <a:extLst>
              <a:ext uri="{FF2B5EF4-FFF2-40B4-BE49-F238E27FC236}">
                <a16:creationId xmlns:a16="http://schemas.microsoft.com/office/drawing/2014/main" id="{D5F20E0C-9ABC-41DD-B883-0775E5864C03}"/>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7" name="フローチャート: 処理 6">
            <a:extLst>
              <a:ext uri="{FF2B5EF4-FFF2-40B4-BE49-F238E27FC236}">
                <a16:creationId xmlns:a16="http://schemas.microsoft.com/office/drawing/2014/main" id="{657776C7-2326-46B9-B654-DB6BF69D12AB}"/>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r>
              <a:rPr lang="en-US" altLang="ja-JP" sz="2500" b="1" dirty="0">
                <a:solidFill>
                  <a:schemeClr val="bg1"/>
                </a:solidFill>
                <a:latin typeface="メイリオ" panose="020B0604030504040204" pitchFamily="50" charset="-128"/>
                <a:ea typeface="メイリオ" panose="020B0604030504040204" pitchFamily="50" charset="-128"/>
              </a:rPr>
              <a:t>-2</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362534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2000" y="900000"/>
            <a:ext cx="11700000" cy="5400000"/>
          </a:xfrm>
        </p:spPr>
        <p:txBody>
          <a:bodyPr>
            <a:noAutofit/>
          </a:bodyPr>
          <a:lstStyle/>
          <a:p>
            <a:pPr marL="0" indent="360000" algn="just">
              <a:lnSpc>
                <a:spcPct val="200000"/>
              </a:lnSpc>
              <a:spcBef>
                <a:spcPts val="0"/>
              </a:spcBef>
              <a:buNone/>
            </a:pPr>
            <a:r>
              <a:rPr lang="en-US" altLang="ja-JP" sz="3000" dirty="0">
                <a:latin typeface="Arial" panose="020B0604020202020204" pitchFamily="34" charset="0"/>
                <a:cs typeface="Arial" panose="020B0604020202020204" pitchFamily="34" charset="0"/>
              </a:rPr>
              <a:t>In addition, handlers and dogs should understand each other.  We are together twenty-four seven, so we have a strong bond!</a:t>
            </a:r>
          </a:p>
        </p:txBody>
      </p:sp>
      <p:sp>
        <p:nvSpPr>
          <p:cNvPr id="6" name="フローチャート: 処理 5">
            <a:extLst>
              <a:ext uri="{FF2B5EF4-FFF2-40B4-BE49-F238E27FC236}">
                <a16:creationId xmlns:a16="http://schemas.microsoft.com/office/drawing/2014/main" id="{70D7AC95-8356-4104-BB6F-CE9D2F3ECF82}"/>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r>
              <a:rPr lang="en-US" altLang="ja-JP" sz="2500" b="1" dirty="0">
                <a:solidFill>
                  <a:schemeClr val="bg1"/>
                </a:solidFill>
                <a:latin typeface="メイリオ" panose="020B0604030504040204" pitchFamily="50" charset="-128"/>
                <a:ea typeface="メイリオ" panose="020B0604030504040204" pitchFamily="50" charset="-128"/>
              </a:rPr>
              <a:t>-3</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
        <p:nvSpPr>
          <p:cNvPr id="11" name="フッタ 4">
            <a:extLst>
              <a:ext uri="{FF2B5EF4-FFF2-40B4-BE49-F238E27FC236}">
                <a16:creationId xmlns:a16="http://schemas.microsoft.com/office/drawing/2014/main" id="{EBC6EDFC-E7D6-4676-A574-D0F27D72943C}"/>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pic>
        <p:nvPicPr>
          <p:cNvPr id="2" name="通常読みL5P2-3">
            <a:hlinkClick r:id="" action="ppaction://media"/>
            <a:extLst>
              <a:ext uri="{FF2B5EF4-FFF2-40B4-BE49-F238E27FC236}">
                <a16:creationId xmlns:a16="http://schemas.microsoft.com/office/drawing/2014/main" id="{B97F9F57-D51A-4845-8126-9679329B9C3B}"/>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11340000" y="180000"/>
            <a:ext cx="609600" cy="609600"/>
          </a:xfrm>
          <a:prstGeom prst="rect">
            <a:avLst/>
          </a:prstGeom>
        </p:spPr>
      </p:pic>
    </p:spTree>
    <p:extLst>
      <p:ext uri="{BB962C8B-B14F-4D97-AF65-F5344CB8AC3E}">
        <p14:creationId xmlns:p14="http://schemas.microsoft.com/office/powerpoint/2010/main" val="1128051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a:extLst>
              <a:ext uri="{FF2B5EF4-FFF2-40B4-BE49-F238E27FC236}">
                <a16:creationId xmlns:a16="http://schemas.microsoft.com/office/drawing/2014/main" id="{FFA59F60-B154-47E1-9A7E-A24CFAF51DA8}"/>
              </a:ext>
            </a:extLst>
          </p:cNvPr>
          <p:cNvSpPr>
            <a:spLocks noGrp="1"/>
          </p:cNvSpPr>
          <p:nvPr>
            <p:ph idx="1"/>
          </p:nvPr>
        </p:nvSpPr>
        <p:spPr>
          <a:xfrm>
            <a:off x="252000" y="900000"/>
            <a:ext cx="11700000" cy="5400000"/>
          </a:xfrm>
        </p:spPr>
        <p:txBody>
          <a:bodyPr>
            <a:noAutofit/>
          </a:bodyPr>
          <a:lstStyle/>
          <a:p>
            <a:pPr marL="0" indent="360000" algn="just">
              <a:lnSpc>
                <a:spcPct val="200000"/>
              </a:lnSpc>
              <a:spcBef>
                <a:spcPts val="0"/>
              </a:spcBef>
              <a:buNone/>
            </a:pPr>
            <a:r>
              <a:rPr lang="en-US" altLang="ja-JP" sz="3000" dirty="0">
                <a:latin typeface="Arial" panose="020B0604020202020204" pitchFamily="34" charset="0"/>
                <a:cs typeface="Arial" panose="020B0604020202020204" pitchFamily="34" charset="0"/>
              </a:rPr>
              <a:t>In addition,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handlers and dogs should understand each other.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We are together</a:t>
            </a:r>
            <a:r>
              <a:rPr lang="en-US" altLang="ja-JP" sz="3000" dirty="0">
                <a:solidFill>
                  <a:srgbClr val="FF0000"/>
                </a:solidFill>
                <a:latin typeface="Arial" panose="020B0604020202020204" pitchFamily="34" charset="0"/>
                <a:cs typeface="Arial" panose="020B0604020202020204" pitchFamily="34" charset="0"/>
              </a:rPr>
              <a:t> /</a:t>
            </a:r>
            <a:r>
              <a:rPr lang="en-US" altLang="ja-JP" sz="3000" dirty="0">
                <a:latin typeface="Arial" panose="020B0604020202020204" pitchFamily="34" charset="0"/>
                <a:cs typeface="Arial" panose="020B0604020202020204" pitchFamily="34" charset="0"/>
              </a:rPr>
              <a:t> twenty-four seven,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so we have a strong bond! </a:t>
            </a:r>
            <a:r>
              <a:rPr lang="en-US" altLang="ja-JP" sz="3000" dirty="0">
                <a:solidFill>
                  <a:srgbClr val="FF0000"/>
                </a:solidFill>
                <a:latin typeface="Arial" panose="020B0604020202020204" pitchFamily="34" charset="0"/>
                <a:cs typeface="Arial" panose="020B0604020202020204" pitchFamily="34" charset="0"/>
              </a:rPr>
              <a:t>//</a:t>
            </a:r>
          </a:p>
        </p:txBody>
      </p:sp>
      <p:sp>
        <p:nvSpPr>
          <p:cNvPr id="14" name="フッタ 4">
            <a:extLst>
              <a:ext uri="{FF2B5EF4-FFF2-40B4-BE49-F238E27FC236}">
                <a16:creationId xmlns:a16="http://schemas.microsoft.com/office/drawing/2014/main" id="{F6A9E332-FE7B-4A1F-8742-D781827C3558}"/>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7" name="フローチャート: 処理 6">
            <a:extLst>
              <a:ext uri="{FF2B5EF4-FFF2-40B4-BE49-F238E27FC236}">
                <a16:creationId xmlns:a16="http://schemas.microsoft.com/office/drawing/2014/main" id="{16C25186-B857-4240-B45A-CC0B077BE7AF}"/>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r>
              <a:rPr lang="en-US" altLang="ja-JP" sz="2500" b="1" dirty="0">
                <a:solidFill>
                  <a:schemeClr val="bg1"/>
                </a:solidFill>
                <a:latin typeface="メイリオ" panose="020B0604030504040204" pitchFamily="50" charset="-128"/>
                <a:ea typeface="メイリオ" panose="020B0604030504040204" pitchFamily="50" charset="-128"/>
              </a:rPr>
              <a:t>-3</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pic>
        <p:nvPicPr>
          <p:cNvPr id="2" name="フレーズL5P2Ph3">
            <a:hlinkClick r:id="" action="ppaction://media"/>
            <a:extLst>
              <a:ext uri="{FF2B5EF4-FFF2-40B4-BE49-F238E27FC236}">
                <a16:creationId xmlns:a16="http://schemas.microsoft.com/office/drawing/2014/main" id="{2EA478D3-0C86-4604-A0FE-910FCA8FF346}"/>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11340000" y="180000"/>
            <a:ext cx="609600" cy="609600"/>
          </a:xfrm>
          <a:prstGeom prst="rect">
            <a:avLst/>
          </a:prstGeom>
        </p:spPr>
      </p:pic>
    </p:spTree>
    <p:extLst>
      <p:ext uri="{BB962C8B-B14F-4D97-AF65-F5344CB8AC3E}">
        <p14:creationId xmlns:p14="http://schemas.microsoft.com/office/powerpoint/2010/main" val="1055913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75010D3D-4324-48B8-B378-FC1FCF869356}"/>
              </a:ext>
            </a:extLst>
          </p:cNvPr>
          <p:cNvSpPr txBox="1"/>
          <p:nvPr/>
        </p:nvSpPr>
        <p:spPr>
          <a:xfrm>
            <a:off x="252000" y="900000"/>
            <a:ext cx="11700000" cy="5400000"/>
          </a:xfrm>
          <a:prstGeom prst="rect">
            <a:avLst/>
          </a:prstGeom>
          <a:noFill/>
        </p:spPr>
        <p:txBody>
          <a:bodyPr wrap="square">
            <a:spAutoFit/>
          </a:bodyPr>
          <a:lstStyle/>
          <a:p>
            <a:pPr indent="360000" algn="just">
              <a:lnSpc>
                <a:spcPct val="200000"/>
              </a:lnSpc>
            </a:pPr>
            <a:r>
              <a:rPr lang="ja-JP" altLang="en-US" sz="2800" dirty="0">
                <a:latin typeface="メイリオ" panose="020B0604030504040204" pitchFamily="50" charset="-128"/>
                <a:ea typeface="メイリオ" panose="020B0604030504040204" pitchFamily="50" charset="-128"/>
              </a:rPr>
              <a:t>さらに，ハンドラーとファシリティドッグはお互いを理解している必要があります。</a:t>
            </a:r>
            <a:r>
              <a:rPr lang="en-US" altLang="ja-JP" sz="2800" dirty="0">
                <a:latin typeface="メイリオ" panose="020B0604030504040204" pitchFamily="50" charset="-128"/>
                <a:ea typeface="メイリオ" panose="020B0604030504040204" pitchFamily="50" charset="-128"/>
              </a:rPr>
              <a:t>1</a:t>
            </a:r>
            <a:r>
              <a:rPr lang="ja-JP" altLang="en-US" sz="2800" dirty="0">
                <a:latin typeface="メイリオ" panose="020B0604030504040204" pitchFamily="50" charset="-128"/>
                <a:ea typeface="メイリオ" panose="020B0604030504040204" pitchFamily="50" charset="-128"/>
              </a:rPr>
              <a:t>日</a:t>
            </a:r>
            <a:r>
              <a:rPr lang="en-US" altLang="ja-JP" sz="2800" dirty="0">
                <a:latin typeface="メイリオ" panose="020B0604030504040204" pitchFamily="50" charset="-128"/>
                <a:ea typeface="メイリオ" panose="020B0604030504040204" pitchFamily="50" charset="-128"/>
              </a:rPr>
              <a:t>24</a:t>
            </a:r>
            <a:r>
              <a:rPr lang="ja-JP" altLang="en-US" sz="2800" dirty="0">
                <a:latin typeface="メイリオ" panose="020B0604030504040204" pitchFamily="50" charset="-128"/>
                <a:ea typeface="メイリオ" panose="020B0604030504040204" pitchFamily="50" charset="-128"/>
              </a:rPr>
              <a:t>時間週</a:t>
            </a:r>
            <a:r>
              <a:rPr lang="en-US" altLang="ja-JP" sz="2800" dirty="0">
                <a:latin typeface="メイリオ" panose="020B0604030504040204" pitchFamily="50" charset="-128"/>
                <a:ea typeface="メイリオ" panose="020B0604030504040204" pitchFamily="50" charset="-128"/>
              </a:rPr>
              <a:t>7</a:t>
            </a:r>
            <a:r>
              <a:rPr lang="ja-JP" altLang="en-US" sz="2800" dirty="0">
                <a:latin typeface="メイリオ" panose="020B0604030504040204" pitchFamily="50" charset="-128"/>
                <a:ea typeface="メイリオ" panose="020B0604030504040204" pitchFamily="50" charset="-128"/>
              </a:rPr>
              <a:t>日いっしょにいるので，私たちには強いきずながあります！</a:t>
            </a:r>
          </a:p>
        </p:txBody>
      </p:sp>
      <p:sp>
        <p:nvSpPr>
          <p:cNvPr id="6" name="フッタ 4">
            <a:extLst>
              <a:ext uri="{FF2B5EF4-FFF2-40B4-BE49-F238E27FC236}">
                <a16:creationId xmlns:a16="http://schemas.microsoft.com/office/drawing/2014/main" id="{567CC843-6AAA-4D25-8CD5-DF71CEA249DA}"/>
              </a:ext>
            </a:extLst>
          </p:cNvPr>
          <p:cNvSpPr txBox="1">
            <a:spLocks/>
          </p:cNvSpPr>
          <p:nvPr/>
        </p:nvSpPr>
        <p:spPr bwMode="auto">
          <a:xfrm>
            <a:off x="9720000" y="6370418"/>
            <a:ext cx="2268000" cy="36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ctr" defTabSz="4572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4572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4572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4572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4572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algn="l" fontAlgn="base">
              <a:lnSpc>
                <a:spcPct val="100000"/>
              </a:lnSpc>
              <a:spcBef>
                <a:spcPct val="0"/>
              </a:spcBef>
              <a:spcAft>
                <a:spcPct val="0"/>
              </a:spcAft>
              <a:buFontTx/>
              <a:buNone/>
            </a:pPr>
            <a:r>
              <a:rPr lang="ja-JP" altLang="en-US" sz="1200"/>
              <a:t> </a:t>
            </a:r>
            <a:r>
              <a:rPr lang="en-US" altLang="ja-JP" sz="1200"/>
              <a:t>COMET English Communication I</a:t>
            </a:r>
            <a:endParaRPr lang="ja-JP" altLang="en-US" sz="1200" dirty="0">
              <a:solidFill>
                <a:schemeClr val="bg1"/>
              </a:solidFill>
            </a:endParaRPr>
          </a:p>
        </p:txBody>
      </p:sp>
      <p:sp>
        <p:nvSpPr>
          <p:cNvPr id="7" name="フローチャート: 処理 6">
            <a:extLst>
              <a:ext uri="{FF2B5EF4-FFF2-40B4-BE49-F238E27FC236}">
                <a16:creationId xmlns:a16="http://schemas.microsoft.com/office/drawing/2014/main" id="{E538398F-00C3-4333-BC9F-4DF48DA8A61C}"/>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r>
              <a:rPr lang="en-US" altLang="ja-JP" sz="2500" b="1" dirty="0">
                <a:solidFill>
                  <a:schemeClr val="bg1"/>
                </a:solidFill>
                <a:latin typeface="メイリオ" panose="020B0604030504040204" pitchFamily="50" charset="-128"/>
                <a:ea typeface="メイリオ" panose="020B0604030504040204" pitchFamily="50" charset="-128"/>
              </a:rPr>
              <a:t>-3</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277111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2000" y="900000"/>
            <a:ext cx="11700000" cy="5400000"/>
          </a:xfrm>
        </p:spPr>
        <p:txBody>
          <a:bodyPr>
            <a:noAutofit/>
          </a:bodyPr>
          <a:lstStyle/>
          <a:p>
            <a:pPr marL="0" indent="0" algn="just">
              <a:lnSpc>
                <a:spcPct val="200000"/>
              </a:lnSpc>
              <a:spcBef>
                <a:spcPts val="0"/>
              </a:spcBef>
              <a:buNone/>
            </a:pPr>
            <a:r>
              <a:rPr lang="en-US" altLang="ja-JP" sz="3000" b="1" dirty="0">
                <a:latin typeface="Arial" panose="020B0604020202020204" pitchFamily="34" charset="0"/>
                <a:cs typeface="Arial" panose="020B0604020202020204" pitchFamily="34" charset="0"/>
              </a:rPr>
              <a:t>Q: What are hospital facility dogs?</a:t>
            </a:r>
            <a:endParaRPr lang="ja-JP" altLang="en-US" sz="3000" b="1" dirty="0">
              <a:latin typeface="Arial" panose="020B0604020202020204" pitchFamily="34" charset="0"/>
              <a:cs typeface="Arial" panose="020B0604020202020204" pitchFamily="34" charset="0"/>
            </a:endParaRPr>
          </a:p>
          <a:p>
            <a:pPr marL="0" indent="0" algn="just">
              <a:lnSpc>
                <a:spcPct val="200000"/>
              </a:lnSpc>
              <a:spcBef>
                <a:spcPts val="0"/>
              </a:spcBef>
              <a:buNone/>
            </a:pPr>
            <a:r>
              <a:rPr lang="en-US" altLang="ja-JP" sz="3000" b="1" dirty="0">
                <a:latin typeface="Arial" panose="020B0604020202020204" pitchFamily="34" charset="0"/>
                <a:cs typeface="Arial" panose="020B0604020202020204" pitchFamily="34" charset="0"/>
              </a:rPr>
              <a:t>A: </a:t>
            </a:r>
            <a:r>
              <a:rPr lang="en-US" altLang="ja-JP" sz="3000" dirty="0">
                <a:latin typeface="Arial" panose="020B0604020202020204" pitchFamily="34" charset="0"/>
                <a:cs typeface="Arial" panose="020B0604020202020204" pitchFamily="34" charset="0"/>
              </a:rPr>
              <a:t>They are special dogs in the hospital.  Their job is giving emotional support to children.  Children sometimes get injections or have surgery.  They suffer from pain and stress.  The dogs comfort the children by staying with them.</a:t>
            </a:r>
          </a:p>
        </p:txBody>
      </p:sp>
      <p:sp>
        <p:nvSpPr>
          <p:cNvPr id="6" name="フローチャート: 処理 5"/>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①</a:t>
            </a:r>
            <a:r>
              <a:rPr lang="en-US" altLang="ja-JP" sz="2500" b="1" dirty="0">
                <a:solidFill>
                  <a:schemeClr val="bg1"/>
                </a:solidFill>
                <a:latin typeface="メイリオ" panose="020B0604030504040204" pitchFamily="50" charset="-128"/>
                <a:ea typeface="メイリオ" panose="020B0604030504040204" pitchFamily="50" charset="-128"/>
              </a:rPr>
              <a:t>-1</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
        <p:nvSpPr>
          <p:cNvPr id="8" name="フッタ 4">
            <a:extLst>
              <a:ext uri="{FF2B5EF4-FFF2-40B4-BE49-F238E27FC236}">
                <a16:creationId xmlns:a16="http://schemas.microsoft.com/office/drawing/2014/main" id="{EA53CCC4-94B8-41CA-B01A-1F67BD1BAC41}"/>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pic>
        <p:nvPicPr>
          <p:cNvPr id="2" name="通常読みL5P1-1">
            <a:hlinkClick r:id="" action="ppaction://media"/>
            <a:extLst>
              <a:ext uri="{FF2B5EF4-FFF2-40B4-BE49-F238E27FC236}">
                <a16:creationId xmlns:a16="http://schemas.microsoft.com/office/drawing/2014/main" id="{CDC41908-B0E0-4308-8987-863A6E2D8213}"/>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11340000" y="180000"/>
            <a:ext cx="609600" cy="609600"/>
          </a:xfrm>
          <a:prstGeom prst="rect">
            <a:avLst/>
          </a:prstGeom>
        </p:spPr>
      </p:pic>
    </p:spTree>
    <p:extLst>
      <p:ext uri="{BB962C8B-B14F-4D97-AF65-F5344CB8AC3E}">
        <p14:creationId xmlns:p14="http://schemas.microsoft.com/office/powerpoint/2010/main" val="2441033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0000" y="720000"/>
            <a:ext cx="11880000" cy="5400000"/>
          </a:xfrm>
        </p:spPr>
        <p:txBody>
          <a:bodyPr>
            <a:noAutofit/>
          </a:bodyPr>
          <a:lstStyle/>
          <a:p>
            <a:pPr marL="0" indent="0" algn="just">
              <a:lnSpc>
                <a:spcPct val="100000"/>
              </a:lnSpc>
              <a:spcBef>
                <a:spcPts val="0"/>
              </a:spcBef>
              <a:buNone/>
            </a:pPr>
            <a:endParaRPr lang="en-US" altLang="ja-JP" sz="3000" dirty="0">
              <a:latin typeface="Arial" panose="020B0604020202020204" pitchFamily="34" charset="0"/>
              <a:cs typeface="Arial" panose="020B0604020202020204" pitchFamily="34" charset="0"/>
            </a:endParaRPr>
          </a:p>
          <a:p>
            <a:pPr marL="0" indent="0" algn="just">
              <a:lnSpc>
                <a:spcPct val="100000"/>
              </a:lnSpc>
              <a:spcBef>
                <a:spcPts val="2400"/>
              </a:spcBef>
              <a:buNone/>
              <a:tabLst>
                <a:tab pos="633413" algn="l"/>
              </a:tabLst>
            </a:pPr>
            <a:r>
              <a:rPr lang="en-US" altLang="ja-JP" sz="3000" i="1" dirty="0">
                <a:latin typeface="Arial" panose="020B0604020202020204" pitchFamily="34" charset="0"/>
                <a:cs typeface="Arial" panose="020B0604020202020204" pitchFamily="34" charset="0"/>
              </a:rPr>
              <a:t>l</a:t>
            </a:r>
            <a:r>
              <a:rPr lang="en-US" altLang="ja-JP" sz="3000" dirty="0">
                <a:latin typeface="Arial" panose="020B0604020202020204" pitchFamily="34" charset="0"/>
                <a:cs typeface="Arial" panose="020B0604020202020204" pitchFamily="34" charset="0"/>
              </a:rPr>
              <a:t>.3	</a:t>
            </a:r>
            <a:r>
              <a:rPr lang="en-US" altLang="ja-JP" sz="3000" u="sng" dirty="0">
                <a:latin typeface="Arial" panose="020B0604020202020204" pitchFamily="34" charset="0"/>
                <a:cs typeface="Arial" panose="020B0604020202020204" pitchFamily="34" charset="0"/>
              </a:rPr>
              <a:t>We</a:t>
            </a:r>
            <a:r>
              <a:rPr lang="en-US" altLang="ja-JP" sz="3000" dirty="0">
                <a:latin typeface="Arial" panose="020B0604020202020204" pitchFamily="34" charset="0"/>
                <a:cs typeface="Arial" panose="020B0604020202020204" pitchFamily="34" charset="0"/>
              </a:rPr>
              <a:t> ( </a:t>
            </a:r>
            <a:r>
              <a:rPr lang="en-US" altLang="ja-JP" sz="3000" dirty="0">
                <a:latin typeface="メイリオ" panose="020B0604030504040204" pitchFamily="50" charset="-128"/>
                <a:ea typeface="メイリオ" panose="020B0604030504040204" pitchFamily="50" charset="-128"/>
                <a:cs typeface="Arial" panose="020B0604020202020204" pitchFamily="34" charset="0"/>
              </a:rPr>
              <a:t>=</a:t>
            </a:r>
            <a:r>
              <a:rPr lang="en-US" altLang="ja-JP" sz="3000" dirty="0">
                <a:latin typeface="Arial" panose="020B0604020202020204" pitchFamily="34" charset="0"/>
                <a:cs typeface="Arial" panose="020B0604020202020204" pitchFamily="34" charset="0"/>
              </a:rPr>
              <a:t>                     ) brush our dogs’ hair and teeth carefully</a:t>
            </a:r>
          </a:p>
          <a:p>
            <a:pPr marL="0" indent="0" algn="just">
              <a:lnSpc>
                <a:spcPct val="100000"/>
              </a:lnSpc>
              <a:spcBef>
                <a:spcPts val="0"/>
              </a:spcBef>
              <a:buNone/>
              <a:tabLst>
                <a:tab pos="633413" algn="l"/>
              </a:tabLst>
            </a:pPr>
            <a:r>
              <a:rPr lang="en-US" altLang="ja-JP" sz="3000" dirty="0">
                <a:latin typeface="Arial" panose="020B0604020202020204" pitchFamily="34" charset="0"/>
                <a:cs typeface="Arial" panose="020B0604020202020204" pitchFamily="34" charset="0"/>
              </a:rPr>
              <a:t>	every morning.</a:t>
            </a:r>
          </a:p>
          <a:p>
            <a:pPr marL="0" indent="0" algn="just">
              <a:lnSpc>
                <a:spcPct val="100000"/>
              </a:lnSpc>
              <a:spcBef>
                <a:spcPts val="2400"/>
              </a:spcBef>
              <a:buNone/>
              <a:tabLst>
                <a:tab pos="633413" algn="l"/>
              </a:tabLst>
            </a:pPr>
            <a:r>
              <a:rPr lang="en-US" altLang="ja-JP" sz="3000" i="1" dirty="0">
                <a:latin typeface="Arial" panose="020B0604020202020204" pitchFamily="34" charset="0"/>
                <a:cs typeface="Arial" panose="020B0604020202020204" pitchFamily="34" charset="0"/>
              </a:rPr>
              <a:t>l</a:t>
            </a:r>
            <a:r>
              <a:rPr lang="en-US" altLang="ja-JP" sz="3000" dirty="0">
                <a:latin typeface="Arial" panose="020B0604020202020204" pitchFamily="34" charset="0"/>
                <a:cs typeface="Arial" panose="020B0604020202020204" pitchFamily="34" charset="0"/>
              </a:rPr>
              <a:t>.6	If we are sad or nervous, they may </a:t>
            </a:r>
            <a:r>
              <a:rPr lang="en-US" altLang="ja-JP" sz="3000" u="sng" dirty="0">
                <a:latin typeface="Arial" panose="020B0604020202020204" pitchFamily="34" charset="0"/>
                <a:cs typeface="Arial" panose="020B0604020202020204" pitchFamily="34" charset="0"/>
              </a:rPr>
              <a:t>feel the same</a:t>
            </a:r>
            <a:r>
              <a:rPr lang="en-US" altLang="ja-JP" sz="3000" dirty="0">
                <a:latin typeface="Arial" panose="020B0604020202020204" pitchFamily="34" charset="0"/>
                <a:cs typeface="Arial" panose="020B0604020202020204" pitchFamily="34" charset="0"/>
              </a:rPr>
              <a:t>.</a:t>
            </a:r>
          </a:p>
          <a:p>
            <a:pPr marL="0" indent="0" algn="just">
              <a:lnSpc>
                <a:spcPct val="100000"/>
              </a:lnSpc>
              <a:spcBef>
                <a:spcPts val="600"/>
              </a:spcBef>
              <a:buNone/>
              <a:tabLst>
                <a:tab pos="633413" algn="l"/>
              </a:tabLst>
            </a:pPr>
            <a:r>
              <a:rPr lang="en-US" altLang="ja-JP" sz="3000" dirty="0">
                <a:latin typeface="Arial" panose="020B0604020202020204" pitchFamily="34" charset="0"/>
                <a:cs typeface="Arial" panose="020B0604020202020204" pitchFamily="34" charset="0"/>
              </a:rPr>
              <a:t>	</a:t>
            </a:r>
            <a:r>
              <a:rPr lang="en-US" altLang="ja-JP" sz="3000" u="sng" dirty="0">
                <a:latin typeface="Arial" panose="020B0604020202020204" pitchFamily="34" charset="0"/>
                <a:cs typeface="Arial" panose="020B0604020202020204" pitchFamily="34" charset="0"/>
              </a:rPr>
              <a:t>feel the same</a:t>
            </a:r>
            <a:r>
              <a:rPr lang="en-US" altLang="ja-JP" sz="3000" dirty="0">
                <a:latin typeface="Arial" panose="020B0604020202020204" pitchFamily="34" charset="0"/>
                <a:cs typeface="Arial" panose="020B0604020202020204" pitchFamily="34" charset="0"/>
              </a:rPr>
              <a:t> </a:t>
            </a:r>
            <a:r>
              <a:rPr lang="en-US" altLang="ja-JP" sz="3000" dirty="0">
                <a:latin typeface="メイリオ" panose="020B0604030504040204" pitchFamily="50" charset="-128"/>
                <a:ea typeface="メイリオ" panose="020B0604030504040204" pitchFamily="50" charset="-128"/>
                <a:cs typeface="Arial" panose="020B0604020202020204" pitchFamily="34" charset="0"/>
              </a:rPr>
              <a:t>=</a:t>
            </a:r>
            <a:r>
              <a:rPr lang="en-US" altLang="ja-JP" sz="3000" dirty="0">
                <a:latin typeface="Arial" panose="020B0604020202020204" pitchFamily="34" charset="0"/>
                <a:cs typeface="Arial" panose="020B0604020202020204" pitchFamily="34" charset="0"/>
              </a:rPr>
              <a:t> feel (             or                   )</a:t>
            </a:r>
          </a:p>
          <a:p>
            <a:pPr marL="0" indent="0" algn="just">
              <a:lnSpc>
                <a:spcPct val="100000"/>
              </a:lnSpc>
              <a:spcBef>
                <a:spcPts val="2400"/>
              </a:spcBef>
              <a:buNone/>
              <a:tabLst>
                <a:tab pos="633413" algn="l"/>
              </a:tabLst>
            </a:pPr>
            <a:r>
              <a:rPr lang="en-US" altLang="ja-JP" sz="3000" i="1" dirty="0">
                <a:latin typeface="Arial" panose="020B0604020202020204" pitchFamily="34" charset="0"/>
                <a:cs typeface="Arial" panose="020B0604020202020204" pitchFamily="34" charset="0"/>
              </a:rPr>
              <a:t>l</a:t>
            </a:r>
            <a:r>
              <a:rPr lang="en-US" altLang="ja-JP" sz="3000" dirty="0">
                <a:latin typeface="Arial" panose="020B0604020202020204" pitchFamily="34" charset="0"/>
                <a:cs typeface="Arial" panose="020B0604020202020204" pitchFamily="34" charset="0"/>
              </a:rPr>
              <a:t>.9	</a:t>
            </a:r>
            <a:r>
              <a:rPr lang="en-US" altLang="ja-JP" sz="3000" u="sng" dirty="0">
                <a:latin typeface="Arial" panose="020B0604020202020204" pitchFamily="34" charset="0"/>
                <a:cs typeface="Arial" panose="020B0604020202020204" pitchFamily="34" charset="0"/>
              </a:rPr>
              <a:t>We</a:t>
            </a:r>
            <a:r>
              <a:rPr lang="en-US" altLang="ja-JP" sz="3000" dirty="0">
                <a:latin typeface="Arial" panose="020B0604020202020204" pitchFamily="34" charset="0"/>
                <a:cs typeface="Arial" panose="020B0604020202020204" pitchFamily="34" charset="0"/>
              </a:rPr>
              <a:t> are together twenty-four seven, so … !</a:t>
            </a:r>
          </a:p>
          <a:p>
            <a:pPr marL="0" indent="0" algn="just">
              <a:lnSpc>
                <a:spcPct val="100000"/>
              </a:lnSpc>
              <a:spcBef>
                <a:spcPts val="600"/>
              </a:spcBef>
              <a:buNone/>
              <a:tabLst>
                <a:tab pos="633413" algn="l"/>
              </a:tabLst>
            </a:pPr>
            <a:r>
              <a:rPr lang="en-US" altLang="ja-JP" sz="3000" dirty="0">
                <a:latin typeface="Arial" panose="020B0604020202020204" pitchFamily="34" charset="0"/>
                <a:cs typeface="Arial" panose="020B0604020202020204" pitchFamily="34" charset="0"/>
              </a:rPr>
              <a:t>	We ( </a:t>
            </a:r>
            <a:r>
              <a:rPr lang="en-US" altLang="ja-JP" sz="3000" dirty="0">
                <a:latin typeface="メイリオ" panose="020B0604030504040204" pitchFamily="50" charset="-128"/>
                <a:ea typeface="メイリオ" panose="020B0604030504040204" pitchFamily="50" charset="-128"/>
                <a:cs typeface="Arial" panose="020B0604020202020204" pitchFamily="34" charset="0"/>
              </a:rPr>
              <a:t>=</a:t>
            </a:r>
            <a:r>
              <a:rPr lang="en-US" altLang="ja-JP" sz="3000" dirty="0">
                <a:latin typeface="Arial" panose="020B0604020202020204" pitchFamily="34" charset="0"/>
                <a:cs typeface="Arial" panose="020B0604020202020204" pitchFamily="34" charset="0"/>
              </a:rPr>
              <a:t>                                   )</a:t>
            </a:r>
          </a:p>
        </p:txBody>
      </p:sp>
      <p:sp>
        <p:nvSpPr>
          <p:cNvPr id="7" name="フローチャート: 処理 6">
            <a:extLst>
              <a:ext uri="{FF2B5EF4-FFF2-40B4-BE49-F238E27FC236}">
                <a16:creationId xmlns:a16="http://schemas.microsoft.com/office/drawing/2014/main" id="{01B49362-021C-4D19-BFB4-3E079859F19E}"/>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4D04B973-5DA5-4873-B266-755564E29EEC}"/>
              </a:ext>
            </a:extLst>
          </p:cNvPr>
          <p:cNvSpPr txBox="1"/>
          <p:nvPr/>
        </p:nvSpPr>
        <p:spPr>
          <a:xfrm>
            <a:off x="2363742" y="1460993"/>
            <a:ext cx="1836000" cy="540000"/>
          </a:xfrm>
          <a:prstGeom prst="rect">
            <a:avLst/>
          </a:prstGeom>
          <a:noFill/>
        </p:spPr>
        <p:txBody>
          <a:bodyPr wrap="square">
            <a:spAutoFit/>
          </a:bodyPr>
          <a:lstStyle/>
          <a:p>
            <a:pPr algn="ctr"/>
            <a:r>
              <a:rPr lang="en-US" altLang="ja-JP" sz="3000" dirty="0">
                <a:solidFill>
                  <a:srgbClr val="FF0000"/>
                </a:solidFill>
                <a:latin typeface="Arial" panose="020B0604020202020204" pitchFamily="34" charset="0"/>
                <a:cs typeface="Arial" panose="020B0604020202020204" pitchFamily="34" charset="0"/>
              </a:rPr>
              <a:t>Handlers</a:t>
            </a:r>
            <a:endParaRPr lang="ja-JP" altLang="en-US" sz="3000" dirty="0"/>
          </a:p>
        </p:txBody>
      </p:sp>
      <p:sp>
        <p:nvSpPr>
          <p:cNvPr id="12" name="フッタ 4">
            <a:extLst>
              <a:ext uri="{FF2B5EF4-FFF2-40B4-BE49-F238E27FC236}">
                <a16:creationId xmlns:a16="http://schemas.microsoft.com/office/drawing/2014/main" id="{C9FF6518-BD63-4517-AED9-751E678D4ADA}"/>
              </a:ext>
            </a:extLst>
          </p:cNvPr>
          <p:cNvSpPr txBox="1">
            <a:spLocks/>
          </p:cNvSpPr>
          <p:nvPr/>
        </p:nvSpPr>
        <p:spPr bwMode="auto">
          <a:xfrm>
            <a:off x="4721364" y="3218700"/>
            <a:ext cx="1008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sad</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13" name="フッタ 4">
            <a:extLst>
              <a:ext uri="{FF2B5EF4-FFF2-40B4-BE49-F238E27FC236}">
                <a16:creationId xmlns:a16="http://schemas.microsoft.com/office/drawing/2014/main" id="{0BD69EE0-2706-4082-BF98-48AC18C0AA40}"/>
              </a:ext>
            </a:extLst>
          </p:cNvPr>
          <p:cNvSpPr txBox="1">
            <a:spLocks/>
          </p:cNvSpPr>
          <p:nvPr/>
        </p:nvSpPr>
        <p:spPr bwMode="auto">
          <a:xfrm>
            <a:off x="2135151" y="4504165"/>
            <a:ext cx="3636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Handlers and dogs</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10" name="フッタ 4">
            <a:extLst>
              <a:ext uri="{FF2B5EF4-FFF2-40B4-BE49-F238E27FC236}">
                <a16:creationId xmlns:a16="http://schemas.microsoft.com/office/drawing/2014/main" id="{18954E19-1990-4022-8443-DFF5A3117BDC}"/>
              </a:ext>
            </a:extLst>
          </p:cNvPr>
          <p:cNvSpPr txBox="1">
            <a:spLocks/>
          </p:cNvSpPr>
          <p:nvPr/>
        </p:nvSpPr>
        <p:spPr bwMode="auto">
          <a:xfrm>
            <a:off x="6465757" y="3219995"/>
            <a:ext cx="1728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nervous</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14" name="フッタ 4">
            <a:extLst>
              <a:ext uri="{FF2B5EF4-FFF2-40B4-BE49-F238E27FC236}">
                <a16:creationId xmlns:a16="http://schemas.microsoft.com/office/drawing/2014/main" id="{06470737-07B6-4672-B8AE-7FD5A384DD9D}"/>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pic>
        <p:nvPicPr>
          <p:cNvPr id="15" name="図 14">
            <a:extLst>
              <a:ext uri="{FF2B5EF4-FFF2-40B4-BE49-F238E27FC236}">
                <a16:creationId xmlns:a16="http://schemas.microsoft.com/office/drawing/2014/main" id="{82DC2B40-3C00-4C59-A63D-E5973936C1D3}"/>
              </a:ext>
            </a:extLst>
          </p:cNvPr>
          <p:cNvPicPr>
            <a:picLocks noChangeAspect="1"/>
          </p:cNvPicPr>
          <p:nvPr/>
        </p:nvPicPr>
        <p:blipFill>
          <a:blip r:embed="rId2"/>
          <a:stretch>
            <a:fillRect/>
          </a:stretch>
        </p:blipFill>
        <p:spPr>
          <a:xfrm>
            <a:off x="180000" y="719999"/>
            <a:ext cx="3744000" cy="543023"/>
          </a:xfrm>
          <a:prstGeom prst="rect">
            <a:avLst/>
          </a:prstGeom>
        </p:spPr>
      </p:pic>
    </p:spTree>
    <p:extLst>
      <p:ext uri="{BB962C8B-B14F-4D97-AF65-F5344CB8AC3E}">
        <p14:creationId xmlns:p14="http://schemas.microsoft.com/office/powerpoint/2010/main" val="165940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7">
            <a:extLst>
              <a:ext uri="{FF2B5EF4-FFF2-40B4-BE49-F238E27FC236}">
                <a16:creationId xmlns:a16="http://schemas.microsoft.com/office/drawing/2014/main" id="{FB7B5295-A92C-4BE5-8349-DDE28E090DBC}"/>
              </a:ext>
            </a:extLst>
          </p:cNvPr>
          <p:cNvSpPr>
            <a:spLocks noGrp="1"/>
          </p:cNvSpPr>
          <p:nvPr>
            <p:ph sz="quarter" idx="13"/>
          </p:nvPr>
        </p:nvSpPr>
        <p:spPr>
          <a:xfrm>
            <a:off x="180000" y="720000"/>
            <a:ext cx="11880000" cy="5400000"/>
          </a:xfrm>
        </p:spPr>
        <p:txBody>
          <a:bodyPr>
            <a:noAutofit/>
          </a:bodyPr>
          <a:lstStyle/>
          <a:p>
            <a:pPr marL="0" indent="0">
              <a:lnSpc>
                <a:spcPct val="100000"/>
              </a:lnSpc>
              <a:spcBef>
                <a:spcPts val="2400"/>
              </a:spcBef>
              <a:buNone/>
            </a:pPr>
            <a:endParaRPr lang="en-US" altLang="ja-JP" sz="3000" dirty="0">
              <a:latin typeface="Arial" panose="020B0604020202020204" pitchFamily="34" charset="0"/>
              <a:cs typeface="Arial" panose="020B0604020202020204" pitchFamily="34" charset="0"/>
            </a:endParaRPr>
          </a:p>
          <a:p>
            <a:pPr marL="0" indent="0">
              <a:lnSpc>
                <a:spcPct val="100000"/>
              </a:lnSpc>
              <a:spcBef>
                <a:spcPts val="2400"/>
              </a:spcBef>
              <a:buNone/>
            </a:pPr>
            <a:r>
              <a:rPr lang="en-US" altLang="ja-JP" sz="3000" dirty="0">
                <a:latin typeface="Arial" panose="020B0604020202020204" pitchFamily="34" charset="0"/>
                <a:cs typeface="Arial" panose="020B0604020202020204" pitchFamily="34" charset="0"/>
              </a:rPr>
              <a:t>The important things for handlers:</a:t>
            </a:r>
            <a:endParaRPr lang="en-US" altLang="ja-JP" sz="3000" b="1" dirty="0">
              <a:solidFill>
                <a:srgbClr val="003300"/>
              </a:solidFill>
              <a:latin typeface="Arial" panose="020B0604020202020204" pitchFamily="34" charset="0"/>
              <a:cs typeface="Arial" panose="020B0604020202020204" pitchFamily="34" charset="0"/>
            </a:endParaRPr>
          </a:p>
          <a:p>
            <a:pPr marL="0" indent="0">
              <a:lnSpc>
                <a:spcPct val="100000"/>
              </a:lnSpc>
              <a:spcBef>
                <a:spcPts val="2400"/>
              </a:spcBef>
              <a:buNone/>
            </a:pPr>
            <a:r>
              <a:rPr lang="ja-JP" altLang="en-US" b="1" dirty="0">
                <a:solidFill>
                  <a:srgbClr val="003300"/>
                </a:solidFill>
                <a:latin typeface="Arial" panose="020B0604020202020204" pitchFamily="34" charset="0"/>
                <a:cs typeface="Arial" panose="020B0604020202020204" pitchFamily="34" charset="0"/>
              </a:rPr>
              <a:t>①</a:t>
            </a:r>
            <a:r>
              <a:rPr lang="ja-JP" altLang="en-US" sz="3000" dirty="0">
                <a:latin typeface="Arial" panose="020B0604020202020204" pitchFamily="34" charset="0"/>
                <a:cs typeface="Arial" panose="020B0604020202020204" pitchFamily="34" charset="0"/>
              </a:rPr>
              <a:t> </a:t>
            </a:r>
            <a:r>
              <a:rPr lang="en-US" altLang="ja-JP" sz="3000" dirty="0">
                <a:latin typeface="Arial" panose="020B0604020202020204" pitchFamily="34" charset="0"/>
                <a:cs typeface="Arial" panose="020B0604020202020204" pitchFamily="34" charset="0"/>
              </a:rPr>
              <a:t>Facility dogs must be (              ).</a:t>
            </a:r>
          </a:p>
          <a:p>
            <a:pPr marL="0" indent="0">
              <a:lnSpc>
                <a:spcPct val="100000"/>
              </a:lnSpc>
              <a:spcBef>
                <a:spcPts val="1200"/>
              </a:spcBef>
              <a:buNone/>
              <a:tabLst>
                <a:tab pos="1433513" algn="l"/>
              </a:tabLst>
            </a:pPr>
            <a:r>
              <a:rPr kumimoji="1" lang="en-US" altLang="ja-JP" dirty="0">
                <a:solidFill>
                  <a:srgbClr val="003300"/>
                </a:solidFill>
                <a:latin typeface="メイリオ" panose="020B0604030504040204" pitchFamily="50" charset="-128"/>
                <a:ea typeface="メイリオ" panose="020B0604030504040204" pitchFamily="50" charset="-128"/>
                <a:cs typeface="Arial" panose="020B0604020202020204" pitchFamily="34" charset="0"/>
              </a:rPr>
              <a:t>	</a:t>
            </a:r>
            <a:r>
              <a:rPr kumimoji="1" lang="ja-JP" altLang="en-US" dirty="0">
                <a:solidFill>
                  <a:srgbClr val="003300"/>
                </a:solidFill>
                <a:latin typeface="メイリオ" panose="020B0604030504040204" pitchFamily="50" charset="-128"/>
                <a:ea typeface="メイリオ" panose="020B0604030504040204" pitchFamily="50" charset="-128"/>
                <a:cs typeface="Arial" panose="020B0604020202020204" pitchFamily="34" charset="0"/>
              </a:rPr>
              <a:t>なぜなら</a:t>
            </a:r>
            <a:r>
              <a:rPr lang="en-US" altLang="ja-JP" dirty="0">
                <a:solidFill>
                  <a:srgbClr val="003300"/>
                </a:solidFill>
                <a:latin typeface="メイリオ" panose="020B0604030504040204" pitchFamily="50" charset="-128"/>
                <a:ea typeface="メイリオ" panose="020B0604030504040204" pitchFamily="50" charset="-128"/>
                <a:cs typeface="Arial" panose="020B0604020202020204" pitchFamily="34" charset="0"/>
              </a:rPr>
              <a:t>…</a:t>
            </a:r>
          </a:p>
          <a:p>
            <a:pPr marL="0" indent="0">
              <a:lnSpc>
                <a:spcPct val="100000"/>
              </a:lnSpc>
              <a:spcBef>
                <a:spcPts val="1200"/>
              </a:spcBef>
              <a:buNone/>
              <a:tabLst>
                <a:tab pos="723900" algn="l"/>
              </a:tabLst>
            </a:pPr>
            <a:r>
              <a:rPr lang="en-US" altLang="ja-JP" sz="3000" dirty="0">
                <a:latin typeface="Arial" panose="020B0604020202020204" pitchFamily="34" charset="0"/>
                <a:cs typeface="Arial" panose="020B0604020202020204" pitchFamily="34" charset="0"/>
              </a:rPr>
              <a:t>	They</a:t>
            </a:r>
            <a:r>
              <a:rPr lang="ja-JP" altLang="en-US" sz="3000" dirty="0">
                <a:latin typeface="Arial" panose="020B0604020202020204" pitchFamily="34" charset="0"/>
                <a:cs typeface="Arial" panose="020B0604020202020204" pitchFamily="34" charset="0"/>
              </a:rPr>
              <a:t> </a:t>
            </a:r>
            <a:r>
              <a:rPr lang="en-US" altLang="ja-JP" sz="3000" dirty="0">
                <a:latin typeface="Arial" panose="020B0604020202020204" pitchFamily="34" charset="0"/>
                <a:cs typeface="Arial" panose="020B0604020202020204" pitchFamily="34" charset="0"/>
              </a:rPr>
              <a:t>work in a (</a:t>
            </a:r>
            <a:r>
              <a:rPr lang="ja-JP" altLang="en-US" sz="3000" dirty="0">
                <a:latin typeface="Arial" panose="020B0604020202020204" pitchFamily="34" charset="0"/>
                <a:cs typeface="Arial" panose="020B0604020202020204" pitchFamily="34" charset="0"/>
              </a:rPr>
              <a:t>                 </a:t>
            </a:r>
            <a:r>
              <a:rPr lang="en-US" altLang="ja-JP" sz="3000" dirty="0">
                <a:latin typeface="Arial" panose="020B0604020202020204" pitchFamily="34" charset="0"/>
                <a:cs typeface="Arial" panose="020B0604020202020204" pitchFamily="34" charset="0"/>
              </a:rPr>
              <a:t>).</a:t>
            </a:r>
          </a:p>
        </p:txBody>
      </p:sp>
      <p:sp>
        <p:nvSpPr>
          <p:cNvPr id="13" name="フッタ 4">
            <a:extLst>
              <a:ext uri="{FF2B5EF4-FFF2-40B4-BE49-F238E27FC236}">
                <a16:creationId xmlns:a16="http://schemas.microsoft.com/office/drawing/2014/main" id="{30C73192-409C-414D-BCB2-2ECF5A06FBB1}"/>
              </a:ext>
            </a:extLst>
          </p:cNvPr>
          <p:cNvSpPr txBox="1">
            <a:spLocks/>
          </p:cNvSpPr>
          <p:nvPr/>
        </p:nvSpPr>
        <p:spPr bwMode="auto">
          <a:xfrm>
            <a:off x="4608955" y="2240297"/>
            <a:ext cx="1368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clean</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19" name="フッタ 4">
            <a:extLst>
              <a:ext uri="{FF2B5EF4-FFF2-40B4-BE49-F238E27FC236}">
                <a16:creationId xmlns:a16="http://schemas.microsoft.com/office/drawing/2014/main" id="{715FFA6C-E6C9-4543-917F-FF36B4A78BB9}"/>
              </a:ext>
            </a:extLst>
          </p:cNvPr>
          <p:cNvSpPr txBox="1">
            <a:spLocks/>
          </p:cNvSpPr>
          <p:nvPr/>
        </p:nvSpPr>
        <p:spPr bwMode="auto">
          <a:xfrm>
            <a:off x="3708127" y="3472684"/>
            <a:ext cx="1800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hospital</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2" name="矢印: 下 1">
            <a:extLst>
              <a:ext uri="{FF2B5EF4-FFF2-40B4-BE49-F238E27FC236}">
                <a16:creationId xmlns:a16="http://schemas.microsoft.com/office/drawing/2014/main" id="{589F1816-BC2D-4528-9EB1-7F3C0E79F28F}"/>
              </a:ext>
            </a:extLst>
          </p:cNvPr>
          <p:cNvSpPr/>
          <p:nvPr/>
        </p:nvSpPr>
        <p:spPr>
          <a:xfrm>
            <a:off x="1260000" y="2895664"/>
            <a:ext cx="180000" cy="360000"/>
          </a:xfrm>
          <a:prstGeom prst="downArrow">
            <a:avLst/>
          </a:prstGeom>
          <a:solidFill>
            <a:srgbClr val="0033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四角形: 角を丸くする 2">
            <a:extLst>
              <a:ext uri="{FF2B5EF4-FFF2-40B4-BE49-F238E27FC236}">
                <a16:creationId xmlns:a16="http://schemas.microsoft.com/office/drawing/2014/main" id="{3D2C5401-785E-4461-BDE8-31BECF22F7FB}"/>
              </a:ext>
            </a:extLst>
          </p:cNvPr>
          <p:cNvSpPr/>
          <p:nvPr/>
        </p:nvSpPr>
        <p:spPr>
          <a:xfrm>
            <a:off x="736042" y="3420000"/>
            <a:ext cx="5371042" cy="648114"/>
          </a:xfrm>
          <a:prstGeom prst="roundRect">
            <a:avLst/>
          </a:prstGeom>
          <a:noFill/>
          <a:ln w="285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フッタ 4">
            <a:extLst>
              <a:ext uri="{FF2B5EF4-FFF2-40B4-BE49-F238E27FC236}">
                <a16:creationId xmlns:a16="http://schemas.microsoft.com/office/drawing/2014/main" id="{C0D9EAD4-04AA-41C9-A0CF-FC339F23BF62}"/>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12" name="フローチャート: 処理 11">
            <a:extLst>
              <a:ext uri="{FF2B5EF4-FFF2-40B4-BE49-F238E27FC236}">
                <a16:creationId xmlns:a16="http://schemas.microsoft.com/office/drawing/2014/main" id="{9EAB551D-6849-45A6-B967-9278D48C50EC}"/>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pic>
        <p:nvPicPr>
          <p:cNvPr id="15" name="コンテンツ プレースホルダー 4">
            <a:extLst>
              <a:ext uri="{FF2B5EF4-FFF2-40B4-BE49-F238E27FC236}">
                <a16:creationId xmlns:a16="http://schemas.microsoft.com/office/drawing/2014/main" id="{6CA563FF-4042-479E-9449-1B4382888923}"/>
              </a:ext>
            </a:extLst>
          </p:cNvPr>
          <p:cNvPicPr>
            <a:picLocks noChangeAspect="1"/>
          </p:cNvPicPr>
          <p:nvPr/>
        </p:nvPicPr>
        <p:blipFill>
          <a:blip r:embed="rId2"/>
          <a:stretch>
            <a:fillRect/>
          </a:stretch>
        </p:blipFill>
        <p:spPr>
          <a:xfrm>
            <a:off x="143999" y="648000"/>
            <a:ext cx="3794488" cy="635553"/>
          </a:xfrm>
          <a:prstGeom prst="rect">
            <a:avLst/>
          </a:prstGeom>
        </p:spPr>
      </p:pic>
    </p:spTree>
    <p:extLst>
      <p:ext uri="{BB962C8B-B14F-4D97-AF65-F5344CB8AC3E}">
        <p14:creationId xmlns:p14="http://schemas.microsoft.com/office/powerpoint/2010/main" val="86819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7">
            <a:extLst>
              <a:ext uri="{FF2B5EF4-FFF2-40B4-BE49-F238E27FC236}">
                <a16:creationId xmlns:a16="http://schemas.microsoft.com/office/drawing/2014/main" id="{FB7B5295-A92C-4BE5-8349-DDE28E090DBC}"/>
              </a:ext>
            </a:extLst>
          </p:cNvPr>
          <p:cNvSpPr>
            <a:spLocks noGrp="1"/>
          </p:cNvSpPr>
          <p:nvPr>
            <p:ph sz="quarter" idx="13"/>
          </p:nvPr>
        </p:nvSpPr>
        <p:spPr>
          <a:xfrm>
            <a:off x="180000" y="720000"/>
            <a:ext cx="11880000" cy="5400000"/>
          </a:xfrm>
        </p:spPr>
        <p:txBody>
          <a:bodyPr>
            <a:noAutofit/>
          </a:bodyPr>
          <a:lstStyle/>
          <a:p>
            <a:pPr marL="0" indent="0">
              <a:lnSpc>
                <a:spcPct val="100000"/>
              </a:lnSpc>
              <a:spcBef>
                <a:spcPts val="0"/>
              </a:spcBef>
              <a:buNone/>
            </a:pPr>
            <a:endParaRPr lang="en-US" altLang="ja-JP" sz="3000" dirty="0">
              <a:latin typeface="Arial" panose="020B0604020202020204" pitchFamily="34" charset="0"/>
              <a:cs typeface="Arial" panose="020B0604020202020204" pitchFamily="34" charset="0"/>
            </a:endParaRPr>
          </a:p>
          <a:p>
            <a:pPr marL="0" indent="0">
              <a:lnSpc>
                <a:spcPct val="100000"/>
              </a:lnSpc>
              <a:spcBef>
                <a:spcPts val="2400"/>
              </a:spcBef>
              <a:buNone/>
            </a:pPr>
            <a:r>
              <a:rPr lang="en-US" altLang="ja-JP" sz="3000" dirty="0">
                <a:latin typeface="Arial" panose="020B0604020202020204" pitchFamily="34" charset="0"/>
                <a:cs typeface="Arial" panose="020B0604020202020204" pitchFamily="34" charset="0"/>
              </a:rPr>
              <a:t>The important things for handlers:</a:t>
            </a:r>
          </a:p>
          <a:p>
            <a:pPr marL="0" indent="0">
              <a:lnSpc>
                <a:spcPct val="100000"/>
              </a:lnSpc>
              <a:spcBef>
                <a:spcPts val="2400"/>
              </a:spcBef>
              <a:buNone/>
            </a:pPr>
            <a:r>
              <a:rPr lang="ja-JP" altLang="en-US" b="1" dirty="0">
                <a:solidFill>
                  <a:srgbClr val="003300"/>
                </a:solidFill>
                <a:latin typeface="Arial" panose="020B0604020202020204" pitchFamily="34" charset="0"/>
                <a:cs typeface="Arial" panose="020B0604020202020204" pitchFamily="34" charset="0"/>
              </a:rPr>
              <a:t>②</a:t>
            </a:r>
            <a:r>
              <a:rPr lang="ja-JP" altLang="en-US" sz="3000" dirty="0">
                <a:latin typeface="Arial" panose="020B0604020202020204" pitchFamily="34" charset="0"/>
                <a:cs typeface="Arial" panose="020B0604020202020204" pitchFamily="34" charset="0"/>
              </a:rPr>
              <a:t> </a:t>
            </a:r>
            <a:r>
              <a:rPr lang="en-US" altLang="ja-JP" sz="3000" dirty="0">
                <a:latin typeface="Arial" panose="020B0604020202020204" pitchFamily="34" charset="0"/>
                <a:cs typeface="Arial" panose="020B0604020202020204" pitchFamily="34" charset="0"/>
              </a:rPr>
              <a:t>Handlers should always be (                ).</a:t>
            </a:r>
          </a:p>
          <a:p>
            <a:pPr marL="0" indent="0">
              <a:lnSpc>
                <a:spcPct val="100000"/>
              </a:lnSpc>
              <a:spcBef>
                <a:spcPts val="1200"/>
              </a:spcBef>
              <a:buNone/>
              <a:tabLst>
                <a:tab pos="1433513" algn="l"/>
              </a:tabLst>
            </a:pPr>
            <a:r>
              <a:rPr lang="en-US" altLang="ja-JP" dirty="0">
                <a:solidFill>
                  <a:srgbClr val="003300"/>
                </a:solidFill>
                <a:latin typeface="メイリオ" panose="020B0604030504040204" pitchFamily="50" charset="-128"/>
                <a:ea typeface="メイリオ" panose="020B0604030504040204" pitchFamily="50" charset="-128"/>
                <a:cs typeface="Arial" panose="020B0604020202020204" pitchFamily="34" charset="0"/>
              </a:rPr>
              <a:t>	</a:t>
            </a:r>
            <a:r>
              <a:rPr lang="ja-JP" altLang="en-US" dirty="0">
                <a:solidFill>
                  <a:srgbClr val="003300"/>
                </a:solidFill>
                <a:latin typeface="メイリオ" panose="020B0604030504040204" pitchFamily="50" charset="-128"/>
                <a:ea typeface="メイリオ" panose="020B0604030504040204" pitchFamily="50" charset="-128"/>
                <a:cs typeface="Arial" panose="020B0604020202020204" pitchFamily="34" charset="0"/>
              </a:rPr>
              <a:t>なぜなら</a:t>
            </a:r>
            <a:r>
              <a:rPr lang="en-US" altLang="ja-JP" dirty="0">
                <a:solidFill>
                  <a:srgbClr val="003300"/>
                </a:solidFill>
                <a:latin typeface="メイリオ" panose="020B0604030504040204" pitchFamily="50" charset="-128"/>
                <a:ea typeface="メイリオ" panose="020B0604030504040204" pitchFamily="50" charset="-128"/>
                <a:cs typeface="Arial" panose="020B0604020202020204" pitchFamily="34" charset="0"/>
              </a:rPr>
              <a:t>…</a:t>
            </a:r>
          </a:p>
          <a:p>
            <a:pPr marL="0" indent="0">
              <a:lnSpc>
                <a:spcPct val="100000"/>
              </a:lnSpc>
              <a:spcBef>
                <a:spcPts val="1200"/>
              </a:spcBef>
              <a:buNone/>
              <a:tabLst>
                <a:tab pos="723900" algn="l"/>
              </a:tabLst>
            </a:pPr>
            <a:r>
              <a:rPr lang="en-US" altLang="ja-JP" sz="3000" dirty="0">
                <a:latin typeface="Arial" panose="020B0604020202020204" pitchFamily="34" charset="0"/>
                <a:cs typeface="Arial" panose="020B0604020202020204" pitchFamily="34" charset="0"/>
              </a:rPr>
              <a:t>	Facility dogs are very (</a:t>
            </a:r>
            <a:r>
              <a:rPr lang="ja-JP" altLang="en-US" sz="3000" dirty="0">
                <a:latin typeface="Arial" panose="020B0604020202020204" pitchFamily="34" charset="0"/>
                <a:cs typeface="Arial" panose="020B0604020202020204" pitchFamily="34" charset="0"/>
              </a:rPr>
              <a:t>                   </a:t>
            </a:r>
            <a:r>
              <a:rPr lang="en-US" altLang="ja-JP" sz="3000" dirty="0">
                <a:latin typeface="Arial" panose="020B0604020202020204" pitchFamily="34" charset="0"/>
                <a:cs typeface="Arial" panose="020B0604020202020204" pitchFamily="34" charset="0"/>
              </a:rPr>
              <a:t>) and they may feel </a:t>
            </a:r>
          </a:p>
          <a:p>
            <a:pPr marL="0" indent="0">
              <a:lnSpc>
                <a:spcPct val="100000"/>
              </a:lnSpc>
              <a:spcBef>
                <a:spcPts val="0"/>
              </a:spcBef>
              <a:buNone/>
              <a:tabLst>
                <a:tab pos="723900" algn="l"/>
              </a:tabLst>
            </a:pPr>
            <a:r>
              <a:rPr lang="en-US" altLang="ja-JP" sz="3000" dirty="0">
                <a:latin typeface="Arial" panose="020B0604020202020204" pitchFamily="34" charset="0"/>
                <a:cs typeface="Arial" panose="020B0604020202020204" pitchFamily="34" charset="0"/>
              </a:rPr>
              <a:t>	the (              ) as their handlers.</a:t>
            </a:r>
          </a:p>
        </p:txBody>
      </p:sp>
      <p:sp>
        <p:nvSpPr>
          <p:cNvPr id="20" name="フッタ 4">
            <a:extLst>
              <a:ext uri="{FF2B5EF4-FFF2-40B4-BE49-F238E27FC236}">
                <a16:creationId xmlns:a16="http://schemas.microsoft.com/office/drawing/2014/main" id="{CC185DEF-5F4F-46AE-8912-ECEA0C127270}"/>
              </a:ext>
            </a:extLst>
          </p:cNvPr>
          <p:cNvSpPr txBox="1">
            <a:spLocks/>
          </p:cNvSpPr>
          <p:nvPr/>
        </p:nvSpPr>
        <p:spPr bwMode="auto">
          <a:xfrm>
            <a:off x="5594787" y="2237278"/>
            <a:ext cx="1546943"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happy</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28" name="フッタ 4">
            <a:extLst>
              <a:ext uri="{FF2B5EF4-FFF2-40B4-BE49-F238E27FC236}">
                <a16:creationId xmlns:a16="http://schemas.microsoft.com/office/drawing/2014/main" id="{3F551675-F1B9-428A-BB16-FC0BA0A48914}"/>
              </a:ext>
            </a:extLst>
          </p:cNvPr>
          <p:cNvSpPr txBox="1">
            <a:spLocks/>
          </p:cNvSpPr>
          <p:nvPr/>
        </p:nvSpPr>
        <p:spPr bwMode="auto">
          <a:xfrm>
            <a:off x="5011864" y="3434060"/>
            <a:ext cx="1692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sensitive    </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29" name="フッタ 4">
            <a:extLst>
              <a:ext uri="{FF2B5EF4-FFF2-40B4-BE49-F238E27FC236}">
                <a16:creationId xmlns:a16="http://schemas.microsoft.com/office/drawing/2014/main" id="{63BA45FC-C514-48A0-8069-E656FB92EB1C}"/>
              </a:ext>
            </a:extLst>
          </p:cNvPr>
          <p:cNvSpPr txBox="1">
            <a:spLocks/>
          </p:cNvSpPr>
          <p:nvPr/>
        </p:nvSpPr>
        <p:spPr bwMode="auto">
          <a:xfrm>
            <a:off x="1839739" y="3909636"/>
            <a:ext cx="1335506"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same </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3" name="四角形: 角を丸くする 2">
            <a:extLst>
              <a:ext uri="{FF2B5EF4-FFF2-40B4-BE49-F238E27FC236}">
                <a16:creationId xmlns:a16="http://schemas.microsoft.com/office/drawing/2014/main" id="{D801ACCC-AC4E-4E18-A746-C0330054D874}"/>
              </a:ext>
            </a:extLst>
          </p:cNvPr>
          <p:cNvSpPr/>
          <p:nvPr/>
        </p:nvSpPr>
        <p:spPr>
          <a:xfrm>
            <a:off x="720000" y="3420000"/>
            <a:ext cx="9744291" cy="1116000"/>
          </a:xfrm>
          <a:prstGeom prst="roundRect">
            <a:avLst/>
          </a:prstGeom>
          <a:noFill/>
          <a:ln w="285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フッタ 4">
            <a:extLst>
              <a:ext uri="{FF2B5EF4-FFF2-40B4-BE49-F238E27FC236}">
                <a16:creationId xmlns:a16="http://schemas.microsoft.com/office/drawing/2014/main" id="{9D0FE9DB-FC68-40D0-A371-F5708D438234}"/>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12" name="フローチャート: 処理 11">
            <a:extLst>
              <a:ext uri="{FF2B5EF4-FFF2-40B4-BE49-F238E27FC236}">
                <a16:creationId xmlns:a16="http://schemas.microsoft.com/office/drawing/2014/main" id="{5570605A-0F93-4209-A047-4F7A6346C161}"/>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pic>
        <p:nvPicPr>
          <p:cNvPr id="13" name="コンテンツ プレースホルダー 4">
            <a:extLst>
              <a:ext uri="{FF2B5EF4-FFF2-40B4-BE49-F238E27FC236}">
                <a16:creationId xmlns:a16="http://schemas.microsoft.com/office/drawing/2014/main" id="{D46E9950-76D5-4603-9235-CDD604D93A08}"/>
              </a:ext>
            </a:extLst>
          </p:cNvPr>
          <p:cNvPicPr>
            <a:picLocks noChangeAspect="1"/>
          </p:cNvPicPr>
          <p:nvPr/>
        </p:nvPicPr>
        <p:blipFill>
          <a:blip r:embed="rId2"/>
          <a:stretch>
            <a:fillRect/>
          </a:stretch>
        </p:blipFill>
        <p:spPr>
          <a:xfrm>
            <a:off x="143999" y="648000"/>
            <a:ext cx="3794488" cy="635553"/>
          </a:xfrm>
          <a:prstGeom prst="rect">
            <a:avLst/>
          </a:prstGeom>
        </p:spPr>
      </p:pic>
      <p:sp>
        <p:nvSpPr>
          <p:cNvPr id="16" name="矢印: 下 15">
            <a:extLst>
              <a:ext uri="{FF2B5EF4-FFF2-40B4-BE49-F238E27FC236}">
                <a16:creationId xmlns:a16="http://schemas.microsoft.com/office/drawing/2014/main" id="{461C160B-8F45-4CBE-A0EE-575955E01DA8}"/>
              </a:ext>
            </a:extLst>
          </p:cNvPr>
          <p:cNvSpPr/>
          <p:nvPr/>
        </p:nvSpPr>
        <p:spPr>
          <a:xfrm>
            <a:off x="1260000" y="2895664"/>
            <a:ext cx="180000" cy="360000"/>
          </a:xfrm>
          <a:prstGeom prst="downArrow">
            <a:avLst/>
          </a:prstGeom>
          <a:solidFill>
            <a:srgbClr val="0033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31236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7">
            <a:extLst>
              <a:ext uri="{FF2B5EF4-FFF2-40B4-BE49-F238E27FC236}">
                <a16:creationId xmlns:a16="http://schemas.microsoft.com/office/drawing/2014/main" id="{FB7B5295-A92C-4BE5-8349-DDE28E090DBC}"/>
              </a:ext>
            </a:extLst>
          </p:cNvPr>
          <p:cNvSpPr>
            <a:spLocks noGrp="1"/>
          </p:cNvSpPr>
          <p:nvPr>
            <p:ph sz="quarter" idx="13"/>
          </p:nvPr>
        </p:nvSpPr>
        <p:spPr>
          <a:xfrm>
            <a:off x="180000" y="720000"/>
            <a:ext cx="11880000" cy="5400000"/>
          </a:xfrm>
        </p:spPr>
        <p:txBody>
          <a:bodyPr>
            <a:noAutofit/>
          </a:bodyPr>
          <a:lstStyle/>
          <a:p>
            <a:pPr marL="0" indent="0">
              <a:lnSpc>
                <a:spcPct val="100000"/>
              </a:lnSpc>
              <a:spcBef>
                <a:spcPts val="2400"/>
              </a:spcBef>
              <a:buNone/>
            </a:pPr>
            <a:endParaRPr lang="en-US" altLang="ja-JP" sz="3000" dirty="0">
              <a:latin typeface="Arial" panose="020B0604020202020204" pitchFamily="34" charset="0"/>
              <a:cs typeface="Arial" panose="020B0604020202020204" pitchFamily="34" charset="0"/>
            </a:endParaRPr>
          </a:p>
          <a:p>
            <a:pPr marL="0" indent="0">
              <a:lnSpc>
                <a:spcPct val="100000"/>
              </a:lnSpc>
              <a:spcBef>
                <a:spcPts val="2400"/>
              </a:spcBef>
              <a:buNone/>
            </a:pPr>
            <a:r>
              <a:rPr lang="en-US" altLang="ja-JP" sz="3000" dirty="0">
                <a:latin typeface="Arial" panose="020B0604020202020204" pitchFamily="34" charset="0"/>
                <a:cs typeface="Arial" panose="020B0604020202020204" pitchFamily="34" charset="0"/>
              </a:rPr>
              <a:t>The important things for handlers:</a:t>
            </a:r>
            <a:endParaRPr lang="en-US" altLang="ja-JP" sz="3000" b="1" dirty="0">
              <a:solidFill>
                <a:srgbClr val="003300"/>
              </a:solidFill>
              <a:latin typeface="Arial" panose="020B0604020202020204" pitchFamily="34" charset="0"/>
              <a:cs typeface="Arial" panose="020B0604020202020204" pitchFamily="34" charset="0"/>
            </a:endParaRPr>
          </a:p>
          <a:p>
            <a:pPr marL="0" indent="0">
              <a:lnSpc>
                <a:spcPct val="100000"/>
              </a:lnSpc>
              <a:spcBef>
                <a:spcPts val="2400"/>
              </a:spcBef>
              <a:buNone/>
            </a:pPr>
            <a:r>
              <a:rPr lang="ja-JP" altLang="en-US" b="1" dirty="0">
                <a:solidFill>
                  <a:srgbClr val="003300"/>
                </a:solidFill>
                <a:latin typeface="Arial" panose="020B0604020202020204" pitchFamily="34" charset="0"/>
                <a:cs typeface="Arial" panose="020B0604020202020204" pitchFamily="34" charset="0"/>
              </a:rPr>
              <a:t>③</a:t>
            </a:r>
            <a:r>
              <a:rPr lang="ja-JP" altLang="en-US" sz="3000" dirty="0">
                <a:latin typeface="Arial" panose="020B0604020202020204" pitchFamily="34" charset="0"/>
                <a:cs typeface="Arial" panose="020B0604020202020204" pitchFamily="34" charset="0"/>
              </a:rPr>
              <a:t> </a:t>
            </a:r>
            <a:r>
              <a:rPr lang="en-US" altLang="ja-JP" sz="3000" dirty="0">
                <a:latin typeface="Arial" panose="020B0604020202020204" pitchFamily="34" charset="0"/>
                <a:cs typeface="Arial" panose="020B0604020202020204" pitchFamily="34" charset="0"/>
              </a:rPr>
              <a:t>Handlers and dogs should (                       ) (            ) (             ).</a:t>
            </a:r>
          </a:p>
          <a:p>
            <a:pPr marL="0" indent="0">
              <a:lnSpc>
                <a:spcPct val="100000"/>
              </a:lnSpc>
              <a:spcBef>
                <a:spcPts val="1200"/>
              </a:spcBef>
              <a:buNone/>
              <a:tabLst>
                <a:tab pos="1427163" algn="l"/>
              </a:tabLst>
            </a:pPr>
            <a:r>
              <a:rPr lang="en-US" altLang="ja-JP" dirty="0">
                <a:solidFill>
                  <a:srgbClr val="003300"/>
                </a:solidFill>
                <a:latin typeface="メイリオ" panose="020B0604030504040204" pitchFamily="50" charset="-128"/>
                <a:ea typeface="メイリオ" panose="020B0604030504040204" pitchFamily="50" charset="-128"/>
                <a:cs typeface="Arial" panose="020B0604020202020204" pitchFamily="34" charset="0"/>
              </a:rPr>
              <a:t>	</a:t>
            </a:r>
            <a:r>
              <a:rPr lang="ja-JP" altLang="en-US" dirty="0">
                <a:solidFill>
                  <a:srgbClr val="003300"/>
                </a:solidFill>
                <a:latin typeface="メイリオ" panose="020B0604030504040204" pitchFamily="50" charset="-128"/>
                <a:ea typeface="メイリオ" panose="020B0604030504040204" pitchFamily="50" charset="-128"/>
                <a:cs typeface="Arial" panose="020B0604020202020204" pitchFamily="34" charset="0"/>
              </a:rPr>
              <a:t>そのために</a:t>
            </a:r>
            <a:r>
              <a:rPr lang="en-US" altLang="ja-JP" dirty="0">
                <a:solidFill>
                  <a:srgbClr val="003300"/>
                </a:solidFill>
                <a:latin typeface="メイリオ" panose="020B0604030504040204" pitchFamily="50" charset="-128"/>
                <a:ea typeface="メイリオ" panose="020B0604030504040204" pitchFamily="50" charset="-128"/>
                <a:cs typeface="Arial" panose="020B0604020202020204" pitchFamily="34" charset="0"/>
              </a:rPr>
              <a:t>…</a:t>
            </a:r>
          </a:p>
          <a:p>
            <a:pPr marL="0" indent="0">
              <a:lnSpc>
                <a:spcPct val="100000"/>
              </a:lnSpc>
              <a:spcBef>
                <a:spcPts val="1200"/>
              </a:spcBef>
              <a:buNone/>
              <a:tabLst>
                <a:tab pos="723900" algn="l"/>
              </a:tabLst>
            </a:pPr>
            <a:r>
              <a:rPr lang="en-US" altLang="ja-JP" sz="3000" dirty="0">
                <a:latin typeface="Arial" panose="020B0604020202020204" pitchFamily="34" charset="0"/>
                <a:cs typeface="Arial" panose="020B0604020202020204" pitchFamily="34" charset="0"/>
              </a:rPr>
              <a:t>	They are (                 ) (                     ) (               ).</a:t>
            </a:r>
            <a:endParaRPr lang="ja-JP" altLang="en-US" sz="3000" dirty="0">
              <a:latin typeface="Arial" panose="020B0604020202020204" pitchFamily="34" charset="0"/>
              <a:cs typeface="Arial" panose="020B0604020202020204" pitchFamily="34" charset="0"/>
            </a:endParaRPr>
          </a:p>
        </p:txBody>
      </p:sp>
      <p:sp>
        <p:nvSpPr>
          <p:cNvPr id="13" name="フッタ 4">
            <a:extLst>
              <a:ext uri="{FF2B5EF4-FFF2-40B4-BE49-F238E27FC236}">
                <a16:creationId xmlns:a16="http://schemas.microsoft.com/office/drawing/2014/main" id="{30C73192-409C-414D-BCB2-2ECF5A06FBB1}"/>
              </a:ext>
            </a:extLst>
          </p:cNvPr>
          <p:cNvSpPr txBox="1">
            <a:spLocks/>
          </p:cNvSpPr>
          <p:nvPr/>
        </p:nvSpPr>
        <p:spPr bwMode="auto">
          <a:xfrm>
            <a:off x="5520223" y="2233109"/>
            <a:ext cx="2196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understand</a:t>
            </a:r>
          </a:p>
        </p:txBody>
      </p:sp>
      <p:sp>
        <p:nvSpPr>
          <p:cNvPr id="19" name="フッタ 4">
            <a:extLst>
              <a:ext uri="{FF2B5EF4-FFF2-40B4-BE49-F238E27FC236}">
                <a16:creationId xmlns:a16="http://schemas.microsoft.com/office/drawing/2014/main" id="{715FFA6C-E6C9-4543-917F-FF36B4A78BB9}"/>
              </a:ext>
            </a:extLst>
          </p:cNvPr>
          <p:cNvSpPr txBox="1">
            <a:spLocks/>
          </p:cNvSpPr>
          <p:nvPr/>
        </p:nvSpPr>
        <p:spPr bwMode="auto">
          <a:xfrm>
            <a:off x="8256345" y="2230710"/>
            <a:ext cx="1152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each</a:t>
            </a:r>
            <a:r>
              <a:rPr lang="en-US" altLang="ja-JP" sz="2700" dirty="0">
                <a:solidFill>
                  <a:srgbClr val="FF0000"/>
                </a:solidFill>
                <a:latin typeface="Arial" panose="020B0604020202020204" pitchFamily="34" charset="0"/>
                <a:cs typeface="Arial" panose="020B0604020202020204" pitchFamily="34" charset="0"/>
              </a:rPr>
              <a:t>  </a:t>
            </a:r>
            <a:endParaRPr lang="ja-JP" altLang="en-US" sz="2700" dirty="0">
              <a:solidFill>
                <a:srgbClr val="FF0000"/>
              </a:solidFill>
              <a:latin typeface="Arial" panose="020B0604020202020204" pitchFamily="34" charset="0"/>
              <a:cs typeface="Arial" panose="020B0604020202020204" pitchFamily="34" charset="0"/>
            </a:endParaRPr>
          </a:p>
        </p:txBody>
      </p:sp>
      <p:sp>
        <p:nvSpPr>
          <p:cNvPr id="20" name="フッタ 4">
            <a:extLst>
              <a:ext uri="{FF2B5EF4-FFF2-40B4-BE49-F238E27FC236}">
                <a16:creationId xmlns:a16="http://schemas.microsoft.com/office/drawing/2014/main" id="{CC185DEF-5F4F-46AE-8912-ECEA0C127270}"/>
              </a:ext>
            </a:extLst>
          </p:cNvPr>
          <p:cNvSpPr txBox="1">
            <a:spLocks/>
          </p:cNvSpPr>
          <p:nvPr/>
        </p:nvSpPr>
        <p:spPr bwMode="auto">
          <a:xfrm>
            <a:off x="10000902" y="2232721"/>
            <a:ext cx="1080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other</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28" name="フッタ 4">
            <a:extLst>
              <a:ext uri="{FF2B5EF4-FFF2-40B4-BE49-F238E27FC236}">
                <a16:creationId xmlns:a16="http://schemas.microsoft.com/office/drawing/2014/main" id="{3F551675-F1B9-428A-BB16-FC0BA0A48914}"/>
              </a:ext>
            </a:extLst>
          </p:cNvPr>
          <p:cNvSpPr txBox="1">
            <a:spLocks/>
          </p:cNvSpPr>
          <p:nvPr/>
        </p:nvSpPr>
        <p:spPr bwMode="auto">
          <a:xfrm>
            <a:off x="2819789" y="3442297"/>
            <a:ext cx="1656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together  </a:t>
            </a:r>
            <a:r>
              <a:rPr lang="en-US" altLang="ja-JP" sz="2600" dirty="0">
                <a:solidFill>
                  <a:srgbClr val="FF0000"/>
                </a:solidFill>
                <a:latin typeface="Arial" panose="020B0604020202020204" pitchFamily="34" charset="0"/>
                <a:cs typeface="Arial" panose="020B0604020202020204" pitchFamily="34" charset="0"/>
              </a:rPr>
              <a:t>  </a:t>
            </a:r>
            <a:endParaRPr lang="ja-JP" altLang="en-US" sz="2600" dirty="0">
              <a:solidFill>
                <a:srgbClr val="FF0000"/>
              </a:solidFill>
              <a:latin typeface="Arial" panose="020B0604020202020204" pitchFamily="34" charset="0"/>
              <a:cs typeface="Arial" panose="020B0604020202020204" pitchFamily="34" charset="0"/>
            </a:endParaRPr>
          </a:p>
        </p:txBody>
      </p:sp>
      <p:sp>
        <p:nvSpPr>
          <p:cNvPr id="29" name="フッタ 4">
            <a:extLst>
              <a:ext uri="{FF2B5EF4-FFF2-40B4-BE49-F238E27FC236}">
                <a16:creationId xmlns:a16="http://schemas.microsoft.com/office/drawing/2014/main" id="{63BA45FC-C514-48A0-8069-E656FB92EB1C}"/>
              </a:ext>
            </a:extLst>
          </p:cNvPr>
          <p:cNvSpPr txBox="1">
            <a:spLocks/>
          </p:cNvSpPr>
          <p:nvPr/>
        </p:nvSpPr>
        <p:spPr bwMode="auto">
          <a:xfrm>
            <a:off x="4848351" y="3434786"/>
            <a:ext cx="2338126"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twenty-four </a:t>
            </a:r>
            <a:r>
              <a:rPr lang="en-US" altLang="ja-JP" sz="2700" dirty="0">
                <a:solidFill>
                  <a:srgbClr val="FF0000"/>
                </a:solidFill>
                <a:latin typeface="Arial" panose="020B0604020202020204" pitchFamily="34" charset="0"/>
                <a:cs typeface="Arial" panose="020B0604020202020204" pitchFamily="34" charset="0"/>
              </a:rPr>
              <a:t> </a:t>
            </a:r>
            <a:endParaRPr lang="ja-JP" altLang="en-US" sz="2700" dirty="0">
              <a:solidFill>
                <a:srgbClr val="FF0000"/>
              </a:solidFill>
              <a:latin typeface="Arial" panose="020B0604020202020204" pitchFamily="34" charset="0"/>
              <a:cs typeface="Arial" panose="020B0604020202020204" pitchFamily="34" charset="0"/>
            </a:endParaRPr>
          </a:p>
        </p:txBody>
      </p:sp>
      <p:sp>
        <p:nvSpPr>
          <p:cNvPr id="14" name="フッタ 4">
            <a:extLst>
              <a:ext uri="{FF2B5EF4-FFF2-40B4-BE49-F238E27FC236}">
                <a16:creationId xmlns:a16="http://schemas.microsoft.com/office/drawing/2014/main" id="{2A350ED2-34DA-4693-A687-2C53908DBBE4}"/>
              </a:ext>
            </a:extLst>
          </p:cNvPr>
          <p:cNvSpPr txBox="1">
            <a:spLocks/>
          </p:cNvSpPr>
          <p:nvPr/>
        </p:nvSpPr>
        <p:spPr bwMode="auto">
          <a:xfrm>
            <a:off x="7559296" y="3434780"/>
            <a:ext cx="1512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seven </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3" name="四角形: 角を丸くする 2">
            <a:extLst>
              <a:ext uri="{FF2B5EF4-FFF2-40B4-BE49-F238E27FC236}">
                <a16:creationId xmlns:a16="http://schemas.microsoft.com/office/drawing/2014/main" id="{FA796B64-1AB7-47BB-AFF1-D892905E18B4}"/>
              </a:ext>
            </a:extLst>
          </p:cNvPr>
          <p:cNvSpPr/>
          <p:nvPr/>
        </p:nvSpPr>
        <p:spPr>
          <a:xfrm>
            <a:off x="719999" y="3420000"/>
            <a:ext cx="8856000" cy="648000"/>
          </a:xfrm>
          <a:prstGeom prst="roundRect">
            <a:avLst/>
          </a:prstGeom>
          <a:noFill/>
          <a:ln w="285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フッタ 4">
            <a:extLst>
              <a:ext uri="{FF2B5EF4-FFF2-40B4-BE49-F238E27FC236}">
                <a16:creationId xmlns:a16="http://schemas.microsoft.com/office/drawing/2014/main" id="{D3A0C804-30CC-43C7-9855-E0BD4DED8CBB}"/>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17" name="フローチャート: 処理 16">
            <a:extLst>
              <a:ext uri="{FF2B5EF4-FFF2-40B4-BE49-F238E27FC236}">
                <a16:creationId xmlns:a16="http://schemas.microsoft.com/office/drawing/2014/main" id="{32BA598C-6170-4721-8AE4-A4209D4FF0DE}"/>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②</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pic>
        <p:nvPicPr>
          <p:cNvPr id="21" name="コンテンツ プレースホルダー 4">
            <a:extLst>
              <a:ext uri="{FF2B5EF4-FFF2-40B4-BE49-F238E27FC236}">
                <a16:creationId xmlns:a16="http://schemas.microsoft.com/office/drawing/2014/main" id="{CCBBB85A-E0F2-4DC0-8D04-BD551B78F1D2}"/>
              </a:ext>
            </a:extLst>
          </p:cNvPr>
          <p:cNvPicPr>
            <a:picLocks noChangeAspect="1"/>
          </p:cNvPicPr>
          <p:nvPr/>
        </p:nvPicPr>
        <p:blipFill>
          <a:blip r:embed="rId2"/>
          <a:stretch>
            <a:fillRect/>
          </a:stretch>
        </p:blipFill>
        <p:spPr>
          <a:xfrm>
            <a:off x="143999" y="648000"/>
            <a:ext cx="3794488" cy="635553"/>
          </a:xfrm>
          <a:prstGeom prst="rect">
            <a:avLst/>
          </a:prstGeom>
        </p:spPr>
      </p:pic>
      <p:sp>
        <p:nvSpPr>
          <p:cNvPr id="22" name="矢印: 下 21">
            <a:extLst>
              <a:ext uri="{FF2B5EF4-FFF2-40B4-BE49-F238E27FC236}">
                <a16:creationId xmlns:a16="http://schemas.microsoft.com/office/drawing/2014/main" id="{BC70DE95-F84B-40B0-8296-467B74BD7A5B}"/>
              </a:ext>
            </a:extLst>
          </p:cNvPr>
          <p:cNvSpPr/>
          <p:nvPr/>
        </p:nvSpPr>
        <p:spPr>
          <a:xfrm>
            <a:off x="1260000" y="2895664"/>
            <a:ext cx="180000" cy="360000"/>
          </a:xfrm>
          <a:prstGeom prst="downArrow">
            <a:avLst/>
          </a:prstGeom>
          <a:solidFill>
            <a:srgbClr val="0033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46704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8" grpId="0"/>
      <p:bldP spid="29"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14">
            <a:extLst>
              <a:ext uri="{FF2B5EF4-FFF2-40B4-BE49-F238E27FC236}">
                <a16:creationId xmlns:a16="http://schemas.microsoft.com/office/drawing/2014/main" id="{122D097E-A873-4A1A-8FEE-3CBC2C212500}"/>
              </a:ext>
            </a:extLst>
          </p:cNvPr>
          <p:cNvSpPr>
            <a:spLocks noGrp="1"/>
          </p:cNvSpPr>
          <p:nvPr>
            <p:ph type="subTitle" idx="1"/>
          </p:nvPr>
        </p:nvSpPr>
        <p:spPr>
          <a:xfrm>
            <a:off x="180000" y="720000"/>
            <a:ext cx="11880000" cy="5940000"/>
          </a:xfrm>
        </p:spPr>
        <p:txBody>
          <a:bodyPr>
            <a:normAutofit lnSpcReduction="10000"/>
          </a:bodyPr>
          <a:lstStyle/>
          <a:p>
            <a:pPr algn="l">
              <a:lnSpc>
                <a:spcPct val="110000"/>
              </a:lnSpc>
              <a:spcBef>
                <a:spcPts val="1800"/>
              </a:spcBef>
              <a:tabLst>
                <a:tab pos="177800" algn="l"/>
                <a:tab pos="6373813" algn="l"/>
              </a:tabLst>
            </a:pPr>
            <a:endParaRPr kumimoji="1" lang="en-US" altLang="ja-JP" b="1" i="0" u="none" strike="noStrike" kern="1200" cap="none" spc="0" normalizeH="0" baseline="0" noProof="0" dirty="0">
              <a:ln>
                <a:noFill/>
              </a:ln>
              <a:solidFill>
                <a:srgbClr val="ED7D31">
                  <a:lumMod val="50000"/>
                </a:srgbClr>
              </a:solidFill>
              <a:effectLst/>
              <a:uLnTx/>
              <a:uFillTx/>
              <a:latin typeface="メイリオ" panose="020B0604030504040204" pitchFamily="50" charset="-128"/>
              <a:ea typeface="メイリオ" panose="020B0604030504040204" pitchFamily="50" charset="-128"/>
              <a:cs typeface="+mj-cs"/>
            </a:endParaRPr>
          </a:p>
          <a:p>
            <a:pPr algn="l">
              <a:lnSpc>
                <a:spcPct val="110000"/>
              </a:lnSpc>
              <a:spcBef>
                <a:spcPts val="1800"/>
              </a:spcBef>
              <a:tabLst>
                <a:tab pos="177800" algn="l"/>
                <a:tab pos="6373813" algn="l"/>
              </a:tabLst>
            </a:pPr>
            <a:r>
              <a:rPr kumimoji="1" lang="ja-JP" altLang="en-US" b="1" i="0" u="none" strike="noStrike" kern="1200" cap="none" spc="0" normalizeH="0" baseline="0" noProof="0" dirty="0">
                <a:ln>
                  <a:noFill/>
                </a:ln>
                <a:solidFill>
                  <a:srgbClr val="ED7D31">
                    <a:lumMod val="50000"/>
                  </a:srgbClr>
                </a:solidFill>
                <a:effectLst/>
                <a:uLnTx/>
                <a:uFillTx/>
                <a:latin typeface="メイリオ" panose="020B0604030504040204" pitchFamily="50" charset="-128"/>
                <a:ea typeface="メイリオ" panose="020B0604030504040204" pitchFamily="50" charset="-128"/>
                <a:cs typeface="+mj-cs"/>
              </a:rPr>
              <a:t>～</a:t>
            </a:r>
            <a:r>
              <a:rPr kumimoji="1" lang="en-US" altLang="ja-JP" b="1" i="0" u="none" strike="noStrike" kern="1200" cap="none" spc="0" normalizeH="0" baseline="0" noProof="0" dirty="0" err="1">
                <a:ln>
                  <a:noFill/>
                </a:ln>
                <a:solidFill>
                  <a:srgbClr val="ED7D31">
                    <a:lumMod val="50000"/>
                  </a:srgbClr>
                </a:solidFill>
                <a:effectLst/>
                <a:uLnTx/>
                <a:uFillTx/>
                <a:latin typeface="メイリオ" panose="020B0604030504040204" pitchFamily="50" charset="-128"/>
                <a:ea typeface="メイリオ" panose="020B0604030504040204" pitchFamily="50" charset="-128"/>
                <a:cs typeface="+mj-cs"/>
              </a:rPr>
              <a:t>ing</a:t>
            </a:r>
            <a:r>
              <a:rPr kumimoji="1" lang="en-US" altLang="ja-JP" b="1" i="0" u="none" strike="noStrike" kern="1200" cap="none" spc="0" normalizeH="0" baseline="0" noProof="0" dirty="0">
                <a:ln>
                  <a:noFill/>
                </a:ln>
                <a:solidFill>
                  <a:srgbClr val="ED7D31">
                    <a:lumMod val="50000"/>
                  </a:srgbClr>
                </a:solidFill>
                <a:effectLst/>
                <a:uLnTx/>
                <a:uFillTx/>
                <a:latin typeface="メイリオ" panose="020B0604030504040204" pitchFamily="50" charset="-128"/>
                <a:ea typeface="メイリオ" panose="020B0604030504040204" pitchFamily="50" charset="-128"/>
                <a:cs typeface="+mj-cs"/>
              </a:rPr>
              <a:t> </a:t>
            </a:r>
            <a:r>
              <a:rPr kumimoji="1" lang="ja-JP" altLang="en-US" b="0" i="0" u="none" strike="noStrike" kern="1200" cap="none" spc="0" normalizeH="0" baseline="0" noProof="0" dirty="0">
                <a:ln>
                  <a:noFill/>
                </a:ln>
                <a:solidFill>
                  <a:srgbClr val="ED7D31">
                    <a:lumMod val="50000"/>
                  </a:srgbClr>
                </a:solidFill>
                <a:effectLst/>
                <a:uLnTx/>
                <a:uFillTx/>
                <a:latin typeface="メイリオ" panose="020B0604030504040204" pitchFamily="50" charset="-128"/>
                <a:ea typeface="メイリオ" panose="020B0604030504040204" pitchFamily="50" charset="-128"/>
                <a:cs typeface="+mj-cs"/>
              </a:rPr>
              <a:t>「</a:t>
            </a:r>
            <a:r>
              <a:rPr kumimoji="1" lang="ja-JP" altLang="en-US" b="1" i="0" u="none" strike="noStrike" kern="1200" cap="none" spc="0" normalizeH="0" baseline="0" noProof="0" dirty="0">
                <a:ln>
                  <a:noFill/>
                </a:ln>
                <a:solidFill>
                  <a:srgbClr val="ED7D31">
                    <a:lumMod val="50000"/>
                  </a:srgbClr>
                </a:solidFill>
                <a:effectLst/>
                <a:uLnTx/>
                <a:uFillTx/>
                <a:latin typeface="メイリオ" panose="020B0604030504040204" pitchFamily="50" charset="-128"/>
                <a:ea typeface="メイリオ" panose="020B0604030504040204" pitchFamily="50" charset="-128"/>
                <a:cs typeface="+mj-cs"/>
              </a:rPr>
              <a:t>～すること</a:t>
            </a:r>
            <a:r>
              <a:rPr kumimoji="1" lang="ja-JP" altLang="en-US" b="0" i="0" u="none" strike="noStrike" kern="1200" cap="none" spc="0" normalizeH="0" baseline="0" noProof="0" dirty="0">
                <a:ln>
                  <a:noFill/>
                </a:ln>
                <a:solidFill>
                  <a:srgbClr val="ED7D31">
                    <a:lumMod val="50000"/>
                  </a:srgbClr>
                </a:solidFill>
                <a:effectLst/>
                <a:uLnTx/>
                <a:uFillTx/>
                <a:latin typeface="メイリオ" panose="020B0604030504040204" pitchFamily="50" charset="-128"/>
                <a:ea typeface="メイリオ" panose="020B0604030504040204" pitchFamily="50" charset="-128"/>
                <a:cs typeface="+mj-cs"/>
              </a:rPr>
              <a:t>」</a:t>
            </a:r>
            <a:endParaRPr lang="en-US" altLang="ja-JP" dirty="0">
              <a:latin typeface="Arial" panose="020B0604020202020204" pitchFamily="34" charset="0"/>
              <a:cs typeface="Arial" panose="020B0604020202020204" pitchFamily="34" charset="0"/>
            </a:endParaRPr>
          </a:p>
          <a:p>
            <a:pPr algn="l">
              <a:lnSpc>
                <a:spcPct val="110000"/>
              </a:lnSpc>
              <a:spcBef>
                <a:spcPts val="1800"/>
              </a:spcBef>
              <a:tabLst>
                <a:tab pos="177800" algn="l"/>
                <a:tab pos="6192838" algn="l"/>
                <a:tab pos="6373813" algn="l"/>
              </a:tabLst>
            </a:pPr>
            <a:r>
              <a:rPr lang="ja-JP" altLang="en-US" sz="2500" dirty="0">
                <a:latin typeface="Arial" panose="020B0604020202020204" pitchFamily="34" charset="0"/>
                <a:cs typeface="Arial" panose="020B0604020202020204" pitchFamily="34" charset="0"/>
              </a:rPr>
              <a:t>➊ </a:t>
            </a:r>
            <a:r>
              <a:rPr lang="en-US" altLang="ja-JP" sz="3000" dirty="0">
                <a:latin typeface="Arial" panose="020B0604020202020204" pitchFamily="34" charset="0"/>
                <a:cs typeface="Arial" panose="020B0604020202020204" pitchFamily="34" charset="0"/>
              </a:rPr>
              <a:t>We like </a:t>
            </a:r>
            <a:r>
              <a:rPr lang="en-US" altLang="ja-JP" sz="3000" b="1" dirty="0">
                <a:latin typeface="Arial" panose="020B0604020202020204" pitchFamily="34" charset="0"/>
                <a:cs typeface="Arial" panose="020B0604020202020204" pitchFamily="34" charset="0"/>
              </a:rPr>
              <a:t>making</a:t>
            </a:r>
            <a:r>
              <a:rPr lang="en-US" altLang="ja-JP" sz="3000" dirty="0">
                <a:latin typeface="Arial" panose="020B0604020202020204" pitchFamily="34" charset="0"/>
                <a:cs typeface="Arial" panose="020B0604020202020204" pitchFamily="34" charset="0"/>
              </a:rPr>
              <a:t> cakes. 		We like cakes.</a:t>
            </a:r>
          </a:p>
          <a:p>
            <a:pPr algn="l">
              <a:lnSpc>
                <a:spcPct val="110000"/>
              </a:lnSpc>
              <a:spcBef>
                <a:spcPts val="600"/>
              </a:spcBef>
              <a:tabLst>
                <a:tab pos="177800" algn="l"/>
                <a:tab pos="6192838" algn="l"/>
                <a:tab pos="6373813" algn="l"/>
              </a:tabLst>
            </a:pPr>
            <a:r>
              <a:rPr lang="en-US" altLang="ja-JP" dirty="0">
                <a:latin typeface="メイリオ" panose="020B0604030504040204" pitchFamily="50" charset="-128"/>
                <a:ea typeface="メイリオ" panose="020B0604030504040204" pitchFamily="50" charset="-128"/>
                <a:cs typeface="Arial" panose="020B0604020202020204" pitchFamily="34" charset="0"/>
              </a:rPr>
              <a:t>	</a:t>
            </a:r>
            <a:r>
              <a:rPr lang="ja-JP" altLang="en-US" dirty="0">
                <a:latin typeface="メイリオ" panose="020B0604030504040204" pitchFamily="50" charset="-128"/>
                <a:ea typeface="メイリオ" panose="020B0604030504040204" pitchFamily="50" charset="-128"/>
              </a:rPr>
              <a:t>（私たちはケーキ</a:t>
            </a:r>
            <a:r>
              <a:rPr lang="ja-JP" altLang="en-US" b="1" dirty="0">
                <a:latin typeface="メイリオ" panose="020B0604030504040204" pitchFamily="50" charset="-128"/>
                <a:ea typeface="メイリオ" panose="020B0604030504040204" pitchFamily="50" charset="-128"/>
              </a:rPr>
              <a:t>を作ること</a:t>
            </a:r>
            <a:r>
              <a:rPr lang="ja-JP" altLang="en-US" dirty="0">
                <a:latin typeface="メイリオ" panose="020B0604030504040204" pitchFamily="50" charset="-128"/>
                <a:ea typeface="メイリオ" panose="020B0604030504040204" pitchFamily="50" charset="-128"/>
              </a:rPr>
              <a:t>が好きだ。）</a:t>
            </a: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（私たちはケーキが好きだ。）</a:t>
            </a:r>
            <a:endParaRPr lang="en-US" altLang="ja-JP" dirty="0">
              <a:latin typeface="メイリオ" panose="020B0604030504040204" pitchFamily="50" charset="-128"/>
              <a:ea typeface="メイリオ" panose="020B0604030504040204" pitchFamily="50" charset="-128"/>
            </a:endParaRPr>
          </a:p>
          <a:p>
            <a:pPr algn="l">
              <a:lnSpc>
                <a:spcPct val="110000"/>
              </a:lnSpc>
              <a:spcBef>
                <a:spcPts val="0"/>
              </a:spcBef>
              <a:tabLst>
                <a:tab pos="177800" algn="l"/>
                <a:tab pos="6373813" algn="l"/>
              </a:tabLst>
            </a:pPr>
            <a:endParaRPr lang="en-US" altLang="ja-JP" dirty="0">
              <a:latin typeface="メイリオ" panose="020B0604030504040204" pitchFamily="50" charset="-128"/>
              <a:ea typeface="メイリオ" panose="020B0604030504040204" pitchFamily="50" charset="-128"/>
            </a:endParaRPr>
          </a:p>
          <a:p>
            <a:pPr algn="l">
              <a:lnSpc>
                <a:spcPct val="110000"/>
              </a:lnSpc>
              <a:spcBef>
                <a:spcPts val="0"/>
              </a:spcBef>
              <a:tabLst>
                <a:tab pos="177800" algn="l"/>
                <a:tab pos="6373813" algn="l"/>
              </a:tabLst>
            </a:pPr>
            <a:endParaRPr lang="en-US" altLang="ja-JP" dirty="0">
              <a:latin typeface="メイリオ" panose="020B0604030504040204" pitchFamily="50" charset="-128"/>
              <a:ea typeface="メイリオ" panose="020B0604030504040204" pitchFamily="50" charset="-128"/>
            </a:endParaRPr>
          </a:p>
          <a:p>
            <a:pPr algn="l">
              <a:lnSpc>
                <a:spcPct val="110000"/>
              </a:lnSpc>
              <a:spcBef>
                <a:spcPts val="0"/>
              </a:spcBef>
              <a:tabLst>
                <a:tab pos="177800" algn="l"/>
                <a:tab pos="6373813" algn="l"/>
              </a:tabLst>
            </a:pPr>
            <a:endParaRPr lang="en-US" altLang="ja-JP" dirty="0">
              <a:latin typeface="メイリオ" panose="020B0604030504040204" pitchFamily="50" charset="-128"/>
              <a:ea typeface="メイリオ" panose="020B0604030504040204" pitchFamily="50" charset="-128"/>
            </a:endParaRPr>
          </a:p>
          <a:p>
            <a:pPr algn="l">
              <a:lnSpc>
                <a:spcPct val="110000"/>
              </a:lnSpc>
              <a:spcBef>
                <a:spcPts val="0"/>
              </a:spcBef>
              <a:tabLst>
                <a:tab pos="177800" algn="l"/>
                <a:tab pos="6373813" algn="l"/>
              </a:tabLst>
            </a:pPr>
            <a:endParaRPr lang="en-US" altLang="ja-JP" dirty="0">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10000"/>
              </a:lnSpc>
              <a:spcBef>
                <a:spcPts val="1800"/>
              </a:spcBef>
              <a:buClrTx/>
              <a:buSzTx/>
              <a:buFontTx/>
              <a:buNone/>
              <a:tabLst/>
              <a:defRPr/>
            </a:pPr>
            <a:r>
              <a:rPr kumimoji="0" lang="ja-JP" altLang="en-US" sz="25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➋ </a:t>
            </a:r>
            <a:r>
              <a:rPr kumimoji="0" lang="en-US" altLang="ja-JP" sz="30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My job is </a:t>
            </a:r>
            <a:r>
              <a:rPr kumimoji="0" lang="en-US" altLang="ja-JP" sz="30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teaching</a:t>
            </a:r>
            <a:r>
              <a:rPr kumimoji="0" lang="en-US" altLang="ja-JP" sz="30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English. </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（私の仕事は英語を教えることです。）</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457200" rtl="0" eaLnBrk="1" fontAlgn="auto" latinLnBrk="0" hangingPunct="1">
              <a:lnSpc>
                <a:spcPct val="110000"/>
              </a:lnSpc>
              <a:spcBef>
                <a:spcPts val="1800"/>
              </a:spcBef>
              <a:buClrTx/>
              <a:buSzTx/>
              <a:buFontTx/>
              <a:buNone/>
              <a:tabLst/>
              <a:defRPr/>
            </a:pPr>
            <a:r>
              <a:rPr kumimoji="0" lang="ja-JP" altLang="en-US" sz="25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➌ </a:t>
            </a:r>
            <a:r>
              <a:rPr kumimoji="0" lang="en-US" altLang="ja-JP" sz="30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Raising</a:t>
            </a:r>
            <a:r>
              <a:rPr kumimoji="0" lang="en-US" altLang="ja-JP" sz="30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animals is not easy. </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（動物を育てることは簡単ではない。）</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457200" rtl="0" eaLnBrk="1" fontAlgn="auto" latinLnBrk="0" hangingPunct="1">
              <a:lnSpc>
                <a:spcPct val="110000"/>
              </a:lnSpc>
              <a:spcBef>
                <a:spcPts val="1800"/>
              </a:spcBef>
              <a:buClrTx/>
              <a:buSzTx/>
              <a:buFontTx/>
              <a:buNone/>
              <a:tabLst/>
              <a:defRPr/>
            </a:pPr>
            <a:r>
              <a:rPr kumimoji="0" lang="ja-JP" altLang="en-US" sz="25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➍ </a:t>
            </a:r>
            <a:r>
              <a:rPr kumimoji="0" lang="en-US" altLang="ja-JP" sz="30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Thank you for </a:t>
            </a:r>
            <a:r>
              <a:rPr kumimoji="0" lang="en-US" altLang="ja-JP" sz="30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helping</a:t>
            </a:r>
            <a:r>
              <a:rPr kumimoji="0" lang="en-US" altLang="ja-JP" sz="30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me. </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（私を手伝ってくれてありがとう。）</a:t>
            </a:r>
          </a:p>
          <a:p>
            <a:pPr algn="l">
              <a:lnSpc>
                <a:spcPct val="150000"/>
              </a:lnSpc>
              <a:spcBef>
                <a:spcPts val="0"/>
              </a:spcBef>
              <a:tabLst>
                <a:tab pos="177800" algn="l"/>
                <a:tab pos="6373813" algn="l"/>
              </a:tabLst>
            </a:pPr>
            <a:endParaRPr lang="ja-JP" altLang="en-US" dirty="0">
              <a:latin typeface="メイリオ" panose="020B0604030504040204" pitchFamily="50" charset="-128"/>
              <a:ea typeface="メイリオ" panose="020B0604030504040204" pitchFamily="50" charset="-128"/>
            </a:endParaRPr>
          </a:p>
        </p:txBody>
      </p:sp>
      <p:sp>
        <p:nvSpPr>
          <p:cNvPr id="5" name="フローチャート: 処理 4">
            <a:extLst>
              <a:ext uri="{FF2B5EF4-FFF2-40B4-BE49-F238E27FC236}">
                <a16:creationId xmlns:a16="http://schemas.microsoft.com/office/drawing/2014/main" id="{4298EAAA-542F-4D02-A3A7-1BB38207C8AF}"/>
              </a:ext>
            </a:extLst>
          </p:cNvPr>
          <p:cNvSpPr/>
          <p:nvPr/>
        </p:nvSpPr>
        <p:spPr>
          <a:xfrm>
            <a:off x="0" y="0"/>
            <a:ext cx="558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 </a:t>
            </a:r>
            <a:r>
              <a:rPr lang="en-US" altLang="ja-JP" sz="2000" b="1" dirty="0">
                <a:solidFill>
                  <a:schemeClr val="bg1"/>
                </a:solidFill>
                <a:latin typeface="Arial Black" panose="020B0A04020102020204" pitchFamily="34" charset="0"/>
              </a:rPr>
              <a:t>Hints for Understanding</a:t>
            </a:r>
            <a:r>
              <a:rPr lang="en-US" altLang="ja-JP" b="1" dirty="0">
                <a:solidFill>
                  <a:schemeClr val="bg1"/>
                </a:solidFill>
              </a:rPr>
              <a:t> </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
        <p:nvSpPr>
          <p:cNvPr id="16" name="コンテンツ プレースホルダー 14">
            <a:extLst>
              <a:ext uri="{FF2B5EF4-FFF2-40B4-BE49-F238E27FC236}">
                <a16:creationId xmlns:a16="http://schemas.microsoft.com/office/drawing/2014/main" id="{E9CCFE1F-8336-4529-8DC5-CE0D956EC674}"/>
              </a:ext>
            </a:extLst>
          </p:cNvPr>
          <p:cNvSpPr txBox="1">
            <a:spLocks/>
          </p:cNvSpPr>
          <p:nvPr/>
        </p:nvSpPr>
        <p:spPr>
          <a:xfrm>
            <a:off x="180000" y="4319999"/>
            <a:ext cx="11520000" cy="2160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endParaRPr lang="ja-JP" altLang="en-US" sz="2400" dirty="0">
              <a:latin typeface="メイリオ" panose="020B0604030504040204" pitchFamily="50" charset="-128"/>
              <a:ea typeface="メイリオ" panose="020B0604030504040204" pitchFamily="50" charset="-128"/>
              <a:cs typeface="Arial" panose="020B0604020202020204" pitchFamily="34" charset="0"/>
            </a:endParaRPr>
          </a:p>
        </p:txBody>
      </p:sp>
      <p:pic>
        <p:nvPicPr>
          <p:cNvPr id="17" name="図 16">
            <a:extLst>
              <a:ext uri="{FF2B5EF4-FFF2-40B4-BE49-F238E27FC236}">
                <a16:creationId xmlns:a16="http://schemas.microsoft.com/office/drawing/2014/main" id="{690B5380-27C6-4873-BD8F-21F615646500}"/>
              </a:ext>
            </a:extLst>
          </p:cNvPr>
          <p:cNvPicPr>
            <a:picLocks noChangeAspect="1"/>
          </p:cNvPicPr>
          <p:nvPr/>
        </p:nvPicPr>
        <p:blipFill>
          <a:blip r:embed="rId4"/>
          <a:stretch>
            <a:fillRect/>
          </a:stretch>
        </p:blipFill>
        <p:spPr>
          <a:xfrm>
            <a:off x="1992667" y="2844000"/>
            <a:ext cx="1732583" cy="1451388"/>
          </a:xfrm>
          <a:prstGeom prst="rect">
            <a:avLst/>
          </a:prstGeom>
        </p:spPr>
      </p:pic>
      <p:pic>
        <p:nvPicPr>
          <p:cNvPr id="18" name="図 17">
            <a:extLst>
              <a:ext uri="{FF2B5EF4-FFF2-40B4-BE49-F238E27FC236}">
                <a16:creationId xmlns:a16="http://schemas.microsoft.com/office/drawing/2014/main" id="{8E2E075B-2A62-4259-BB40-AF2F3E29DD3B}"/>
              </a:ext>
            </a:extLst>
          </p:cNvPr>
          <p:cNvPicPr>
            <a:picLocks noChangeAspect="1"/>
          </p:cNvPicPr>
          <p:nvPr/>
        </p:nvPicPr>
        <p:blipFill>
          <a:blip r:embed="rId5"/>
          <a:stretch>
            <a:fillRect/>
          </a:stretch>
        </p:blipFill>
        <p:spPr>
          <a:xfrm>
            <a:off x="7337497" y="2844000"/>
            <a:ext cx="1933458" cy="1345164"/>
          </a:xfrm>
          <a:prstGeom prst="rect">
            <a:avLst/>
          </a:prstGeom>
        </p:spPr>
      </p:pic>
      <p:pic>
        <p:nvPicPr>
          <p:cNvPr id="25" name="図 24">
            <a:extLst>
              <a:ext uri="{FF2B5EF4-FFF2-40B4-BE49-F238E27FC236}">
                <a16:creationId xmlns:a16="http://schemas.microsoft.com/office/drawing/2014/main" id="{FC56F803-41CC-4F07-ABBD-1EE852FB7ACB}"/>
              </a:ext>
            </a:extLst>
          </p:cNvPr>
          <p:cNvPicPr>
            <a:picLocks noChangeAspect="1"/>
          </p:cNvPicPr>
          <p:nvPr/>
        </p:nvPicPr>
        <p:blipFill>
          <a:blip r:embed="rId6"/>
          <a:stretch>
            <a:fillRect/>
          </a:stretch>
        </p:blipFill>
        <p:spPr>
          <a:xfrm>
            <a:off x="0" y="684000"/>
            <a:ext cx="2933323" cy="439998"/>
          </a:xfrm>
          <a:prstGeom prst="rect">
            <a:avLst/>
          </a:prstGeom>
        </p:spPr>
      </p:pic>
      <p:sp>
        <p:nvSpPr>
          <p:cNvPr id="12" name="フッタ 4">
            <a:extLst>
              <a:ext uri="{FF2B5EF4-FFF2-40B4-BE49-F238E27FC236}">
                <a16:creationId xmlns:a16="http://schemas.microsoft.com/office/drawing/2014/main" id="{D52A055D-C9AA-4F7C-B501-A38E92D0DD0E}"/>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pic>
        <p:nvPicPr>
          <p:cNvPr id="2" name="Hints for Understanding-L5">
            <a:hlinkClick r:id="" action="ppaction://media"/>
            <a:extLst>
              <a:ext uri="{FF2B5EF4-FFF2-40B4-BE49-F238E27FC236}">
                <a16:creationId xmlns:a16="http://schemas.microsoft.com/office/drawing/2014/main" id="{3676638C-9945-4170-BCF2-5EEFA67793DD}"/>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6">
                <a:tint val="45000"/>
                <a:satMod val="400000"/>
              </a:schemeClr>
            </a:duotone>
          </a:blip>
          <a:stretch>
            <a:fillRect/>
          </a:stretch>
        </p:blipFill>
        <p:spPr>
          <a:xfrm>
            <a:off x="11340000" y="180000"/>
            <a:ext cx="609600" cy="609600"/>
          </a:xfrm>
          <a:prstGeom prst="rect">
            <a:avLst/>
          </a:prstGeom>
        </p:spPr>
      </p:pic>
    </p:spTree>
    <p:extLst>
      <p:ext uri="{BB962C8B-B14F-4D97-AF65-F5344CB8AC3E}">
        <p14:creationId xmlns:p14="http://schemas.microsoft.com/office/powerpoint/2010/main" val="1913786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AE4A45C-18B9-42A3-BDA0-0BBF815068C7}"/>
              </a:ext>
            </a:extLst>
          </p:cNvPr>
          <p:cNvSpPr>
            <a:spLocks noGrp="1"/>
          </p:cNvSpPr>
          <p:nvPr>
            <p:ph idx="1"/>
          </p:nvPr>
        </p:nvSpPr>
        <p:spPr>
          <a:xfrm>
            <a:off x="180000" y="828000"/>
            <a:ext cx="11880000" cy="5760000"/>
          </a:xfrm>
        </p:spPr>
        <p:txBody>
          <a:bodyPr>
            <a:normAutofit/>
          </a:bodyPr>
          <a:lstStyle/>
          <a:p>
            <a:pPr marL="0" indent="0">
              <a:buNone/>
            </a:pPr>
            <a:r>
              <a:rPr lang="ja-JP" altLang="en-US" sz="2200" b="1" dirty="0">
                <a:solidFill>
                  <a:schemeClr val="accent2">
                    <a:lumMod val="50000"/>
                  </a:schemeClr>
                </a:solidFill>
                <a:latin typeface="メイリオ" panose="020B0604030504040204" pitchFamily="50" charset="-128"/>
                <a:ea typeface="メイリオ" panose="020B0604030504040204" pitchFamily="50" charset="-128"/>
                <a:cs typeface="Arial" panose="020B0604020202020204" pitchFamily="34" charset="0"/>
              </a:rPr>
              <a:t>１．卒業生の発言</a:t>
            </a:r>
            <a:endParaRPr lang="en-US" altLang="ja-JP" sz="2200" b="1" dirty="0">
              <a:solidFill>
                <a:schemeClr val="accent2">
                  <a:lumMod val="50000"/>
                </a:schemeClr>
              </a:solidFill>
              <a:latin typeface="メイリオ" panose="020B0604030504040204" pitchFamily="50" charset="-128"/>
              <a:ea typeface="メイリオ" panose="020B0604030504040204" pitchFamily="50" charset="-128"/>
              <a:cs typeface="Arial" panose="020B0604020202020204" pitchFamily="34" charset="0"/>
            </a:endParaRPr>
          </a:p>
          <a:p>
            <a:pPr marL="0" indent="0">
              <a:buNone/>
            </a:pPr>
            <a:endParaRPr lang="en-US" altLang="ja-JP" sz="1800" b="1" dirty="0">
              <a:solidFill>
                <a:schemeClr val="accent2">
                  <a:lumMod val="50000"/>
                </a:schemeClr>
              </a:solidFill>
              <a:latin typeface="+mn-ea"/>
              <a:cs typeface="Arial" panose="020B0604020202020204" pitchFamily="34" charset="0"/>
            </a:endParaRPr>
          </a:p>
          <a:p>
            <a:pPr marL="0" indent="0">
              <a:buNone/>
            </a:pPr>
            <a:endParaRPr lang="en-US" altLang="ja-JP" sz="1800" b="1" dirty="0">
              <a:solidFill>
                <a:schemeClr val="accent2">
                  <a:lumMod val="50000"/>
                </a:schemeClr>
              </a:solidFill>
              <a:latin typeface="+mn-ea"/>
              <a:cs typeface="Arial" panose="020B0604020202020204" pitchFamily="34" charset="0"/>
            </a:endParaRPr>
          </a:p>
          <a:p>
            <a:pPr marL="0" indent="0">
              <a:buNone/>
            </a:pPr>
            <a:endParaRPr lang="en-US" altLang="ja-JP" sz="1800" b="1" dirty="0">
              <a:solidFill>
                <a:schemeClr val="accent2">
                  <a:lumMod val="50000"/>
                </a:schemeClr>
              </a:solidFill>
              <a:latin typeface="+mn-ea"/>
              <a:cs typeface="Arial" panose="020B0604020202020204" pitchFamily="34" charset="0"/>
            </a:endParaRPr>
          </a:p>
          <a:p>
            <a:pPr marL="0" indent="0">
              <a:buNone/>
            </a:pPr>
            <a:endParaRPr lang="en-US" altLang="ja-JP" sz="1800" b="1" dirty="0">
              <a:solidFill>
                <a:schemeClr val="accent2">
                  <a:lumMod val="50000"/>
                </a:schemeClr>
              </a:solidFill>
              <a:latin typeface="+mn-ea"/>
              <a:cs typeface="Arial" panose="020B0604020202020204" pitchFamily="34" charset="0"/>
            </a:endParaRPr>
          </a:p>
          <a:p>
            <a:pPr marL="0" indent="0">
              <a:buNone/>
            </a:pPr>
            <a:r>
              <a:rPr lang="en-US" altLang="ja-JP" sz="1800" b="1" dirty="0">
                <a:solidFill>
                  <a:schemeClr val="accent2">
                    <a:lumMod val="50000"/>
                  </a:schemeClr>
                </a:solidFill>
                <a:latin typeface="+mn-ea"/>
                <a:cs typeface="Arial" panose="020B0604020202020204" pitchFamily="34" charset="0"/>
              </a:rPr>
              <a:t>                      </a:t>
            </a:r>
          </a:p>
          <a:p>
            <a:pPr marL="0" indent="0">
              <a:lnSpc>
                <a:spcPct val="100000"/>
              </a:lnSpc>
              <a:spcBef>
                <a:spcPts val="0"/>
              </a:spcBef>
              <a:buNone/>
            </a:pPr>
            <a:r>
              <a:rPr lang="en-US" altLang="ja-JP" sz="1800" b="1" dirty="0">
                <a:solidFill>
                  <a:schemeClr val="accent2">
                    <a:lumMod val="50000"/>
                  </a:schemeClr>
                </a:solidFill>
                <a:latin typeface="+mn-ea"/>
                <a:cs typeface="Arial" panose="020B0604020202020204" pitchFamily="34" charset="0"/>
              </a:rPr>
              <a:t>                                </a:t>
            </a:r>
            <a:r>
              <a:rPr lang="en-US" altLang="ja-JP" sz="1800" b="1" dirty="0">
                <a:solidFill>
                  <a:schemeClr val="accent2">
                    <a:lumMod val="50000"/>
                  </a:schemeClr>
                </a:solidFill>
                <a:latin typeface="Arial" panose="020B0604020202020204" pitchFamily="34" charset="0"/>
                <a:cs typeface="Arial" panose="020B0604020202020204" pitchFamily="34" charset="0"/>
              </a:rPr>
              <a:t> </a:t>
            </a:r>
            <a:r>
              <a:rPr lang="en-US" altLang="ja-JP" sz="1500" dirty="0">
                <a:latin typeface="Arial" panose="020B0604020202020204" pitchFamily="34" charset="0"/>
                <a:cs typeface="Arial" panose="020B0604020202020204" pitchFamily="34" charset="0"/>
              </a:rPr>
              <a:t>pastry chef </a:t>
            </a:r>
            <a:r>
              <a:rPr lang="ja-JP" altLang="en-US" sz="1400" dirty="0">
                <a:latin typeface="メイリオ" panose="020B0604030504040204" pitchFamily="50" charset="-128"/>
                <a:ea typeface="メイリオ" panose="020B0604030504040204" pitchFamily="50" charset="-128"/>
                <a:cs typeface="Arial" panose="020B0604020202020204" pitchFamily="34" charset="0"/>
              </a:rPr>
              <a:t>パティシエ　</a:t>
            </a:r>
            <a:r>
              <a:rPr lang="ja-JP" altLang="en-US" sz="1500" dirty="0">
                <a:latin typeface="+mn-ea"/>
                <a:cs typeface="Arial" panose="020B0604020202020204" pitchFamily="34" charset="0"/>
              </a:rPr>
              <a:t>　</a:t>
            </a:r>
            <a:r>
              <a:rPr lang="en-US" altLang="ja-JP" sz="1500" dirty="0">
                <a:latin typeface="Arial" panose="020B0604020202020204" pitchFamily="34" charset="0"/>
                <a:cs typeface="Arial" panose="020B0604020202020204" pitchFamily="34" charset="0"/>
              </a:rPr>
              <a:t>pastries&lt;pastry</a:t>
            </a:r>
            <a:r>
              <a:rPr lang="en-US" altLang="ja-JP" sz="1500" dirty="0">
                <a:latin typeface="+mn-ea"/>
                <a:cs typeface="Arial" panose="020B0604020202020204" pitchFamily="34" charset="0"/>
              </a:rPr>
              <a:t> </a:t>
            </a:r>
            <a:r>
              <a:rPr lang="ja-JP" altLang="en-US" sz="1400" dirty="0">
                <a:latin typeface="メイリオ" panose="020B0604030504040204" pitchFamily="50" charset="-128"/>
                <a:ea typeface="メイリオ" panose="020B0604030504040204" pitchFamily="50" charset="-128"/>
                <a:cs typeface="Arial" panose="020B0604020202020204" pitchFamily="34" charset="0"/>
              </a:rPr>
              <a:t>パイやタルトなどのお菓子</a:t>
            </a:r>
            <a:endParaRPr lang="en-US" altLang="ja-JP" sz="1400" dirty="0">
              <a:latin typeface="メイリオ" panose="020B0604030504040204" pitchFamily="50" charset="-128"/>
              <a:ea typeface="メイリオ" panose="020B0604030504040204" pitchFamily="50" charset="-128"/>
              <a:cs typeface="Arial" panose="020B0604020202020204" pitchFamily="34" charset="0"/>
            </a:endParaRPr>
          </a:p>
          <a:p>
            <a:pPr marL="0" indent="0">
              <a:buNone/>
            </a:pPr>
            <a:r>
              <a:rPr lang="ja-JP" altLang="en-US" sz="2200" b="1" dirty="0">
                <a:solidFill>
                  <a:schemeClr val="accent2">
                    <a:lumMod val="50000"/>
                  </a:schemeClr>
                </a:solidFill>
                <a:latin typeface="メイリオ" panose="020B0604030504040204" pitchFamily="50" charset="-128"/>
                <a:ea typeface="メイリオ" panose="020B0604030504040204" pitchFamily="50" charset="-128"/>
                <a:cs typeface="Arial" panose="020B0604020202020204" pitchFamily="34" charset="0"/>
              </a:rPr>
              <a:t>２．</a:t>
            </a:r>
            <a:r>
              <a:rPr lang="en-US" altLang="ja-JP" sz="2200" b="1" dirty="0">
                <a:solidFill>
                  <a:schemeClr val="accent2">
                    <a:lumMod val="50000"/>
                  </a:schemeClr>
                </a:solidFill>
                <a:latin typeface="メイリオ" panose="020B0604030504040204" pitchFamily="50" charset="-128"/>
                <a:ea typeface="メイリオ" panose="020B0604030504040204" pitchFamily="50" charset="-128"/>
                <a:cs typeface="Arial" panose="020B0604020202020204" pitchFamily="34" charset="0"/>
              </a:rPr>
              <a:t>Wei</a:t>
            </a:r>
            <a:r>
              <a:rPr lang="ja-JP" altLang="en-US" sz="2200" b="1" dirty="0">
                <a:solidFill>
                  <a:schemeClr val="accent2">
                    <a:lumMod val="50000"/>
                  </a:schemeClr>
                </a:solidFill>
                <a:latin typeface="メイリオ" panose="020B0604030504040204" pitchFamily="50" charset="-128"/>
                <a:ea typeface="メイリオ" panose="020B0604030504040204" pitchFamily="50" charset="-128"/>
                <a:cs typeface="Arial" panose="020B0604020202020204" pitchFamily="34" charset="0"/>
              </a:rPr>
              <a:t>とのやりとり</a:t>
            </a:r>
          </a:p>
        </p:txBody>
      </p:sp>
      <p:sp>
        <p:nvSpPr>
          <p:cNvPr id="5" name="フローチャート: 処理 4">
            <a:extLst>
              <a:ext uri="{FF2B5EF4-FFF2-40B4-BE49-F238E27FC236}">
                <a16:creationId xmlns:a16="http://schemas.microsoft.com/office/drawing/2014/main" id="{0315A9FE-DE21-44A6-A2AA-41A02168FD71}"/>
              </a:ext>
            </a:extLst>
          </p:cNvPr>
          <p:cNvSpPr/>
          <p:nvPr/>
        </p:nvSpPr>
        <p:spPr>
          <a:xfrm>
            <a:off x="0" y="0"/>
            <a:ext cx="504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 </a:t>
            </a:r>
            <a:r>
              <a:rPr lang="en-US" altLang="ja-JP" sz="2000" b="1" dirty="0">
                <a:solidFill>
                  <a:schemeClr val="bg1"/>
                </a:solidFill>
                <a:latin typeface="Arial Black" panose="020B0A04020102020204" pitchFamily="34" charset="0"/>
              </a:rPr>
              <a:t>Get More Information</a:t>
            </a:r>
            <a:r>
              <a:rPr lang="en-US" altLang="ja-JP" b="1" dirty="0">
                <a:solidFill>
                  <a:schemeClr val="bg1"/>
                </a:solidFill>
              </a:rPr>
              <a:t> </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
        <p:nvSpPr>
          <p:cNvPr id="6" name="吹き出し: 角を丸めた四角形 5">
            <a:extLst>
              <a:ext uri="{FF2B5EF4-FFF2-40B4-BE49-F238E27FC236}">
                <a16:creationId xmlns:a16="http://schemas.microsoft.com/office/drawing/2014/main" id="{ED00F36C-5D59-4C2F-B887-F69262111477}"/>
              </a:ext>
            </a:extLst>
          </p:cNvPr>
          <p:cNvSpPr/>
          <p:nvPr/>
        </p:nvSpPr>
        <p:spPr>
          <a:xfrm>
            <a:off x="2008417" y="1180366"/>
            <a:ext cx="9729566" cy="1800664"/>
          </a:xfrm>
          <a:prstGeom prst="wedgeRoundRectCallout">
            <a:avLst>
              <a:gd name="adj1" fmla="val -53185"/>
              <a:gd name="adj2" fmla="val 16081"/>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000" dirty="0">
                <a:solidFill>
                  <a:schemeClr val="tx1"/>
                </a:solidFill>
                <a:latin typeface="Arial" panose="020B0604020202020204" pitchFamily="34" charset="0"/>
                <a:cs typeface="Arial" panose="020B0604020202020204" pitchFamily="34" charset="0"/>
              </a:rPr>
              <a:t>I’m a pastry chef.</a:t>
            </a:r>
          </a:p>
          <a:p>
            <a:r>
              <a:rPr lang="en-US" altLang="ja-JP" sz="3000" dirty="0">
                <a:solidFill>
                  <a:schemeClr val="tx1"/>
                </a:solidFill>
                <a:latin typeface="Arial" panose="020B0604020202020204" pitchFamily="34" charset="0"/>
                <a:cs typeface="Arial" panose="020B0604020202020204" pitchFamily="34" charset="0"/>
              </a:rPr>
              <a:t>My job is making (</a:t>
            </a:r>
            <a:r>
              <a:rPr lang="en-US" altLang="ja-JP" sz="2000" dirty="0">
                <a:solidFill>
                  <a:schemeClr val="tx1"/>
                </a:solidFill>
                <a:latin typeface="Arial" panose="020B0604020202020204" pitchFamily="34" charset="0"/>
                <a:cs typeface="Arial" panose="020B0604020202020204" pitchFamily="34" charset="0"/>
              </a:rPr>
              <a:t>1.</a:t>
            </a:r>
            <a:r>
              <a:rPr lang="en-US" altLang="ja-JP" sz="3000" dirty="0">
                <a:solidFill>
                  <a:schemeClr val="tx1"/>
                </a:solidFill>
                <a:latin typeface="Arial" panose="020B0604020202020204" pitchFamily="34" charset="0"/>
                <a:cs typeface="Arial" panose="020B0604020202020204" pitchFamily="34" charset="0"/>
              </a:rPr>
              <a:t> </a:t>
            </a:r>
            <a:r>
              <a:rPr lang="en-US" altLang="ja-JP" sz="3000" dirty="0">
                <a:solidFill>
                  <a:srgbClr val="FF0000"/>
                </a:solidFill>
                <a:latin typeface="Arial" panose="020B0604020202020204" pitchFamily="34" charset="0"/>
                <a:cs typeface="Arial" panose="020B0604020202020204" pitchFamily="34" charset="0"/>
              </a:rPr>
              <a:t>        </a:t>
            </a:r>
            <a:r>
              <a:rPr lang="en-US" altLang="ja-JP" sz="3000" dirty="0">
                <a:solidFill>
                  <a:schemeClr val="tx1"/>
                </a:solidFill>
                <a:latin typeface="Arial" panose="020B0604020202020204" pitchFamily="34" charset="0"/>
                <a:cs typeface="Arial" panose="020B0604020202020204" pitchFamily="34" charset="0"/>
              </a:rPr>
              <a:t>   ) and pastries.</a:t>
            </a:r>
          </a:p>
          <a:p>
            <a:r>
              <a:rPr lang="en-US" altLang="ja-JP" sz="3000" dirty="0">
                <a:solidFill>
                  <a:schemeClr val="tx1"/>
                </a:solidFill>
                <a:latin typeface="Arial" panose="020B0604020202020204" pitchFamily="34" charset="0"/>
                <a:cs typeface="Arial" panose="020B0604020202020204" pitchFamily="34" charset="0"/>
              </a:rPr>
              <a:t>I enjoy my work because I love ( </a:t>
            </a:r>
            <a:r>
              <a:rPr lang="en-US" altLang="ja-JP" sz="2000" dirty="0">
                <a:solidFill>
                  <a:schemeClr val="tx1"/>
                </a:solidFill>
                <a:latin typeface="Arial" panose="020B0604020202020204" pitchFamily="34" charset="0"/>
                <a:cs typeface="Arial" panose="020B0604020202020204" pitchFamily="34" charset="0"/>
              </a:rPr>
              <a:t>2.</a:t>
            </a:r>
            <a:r>
              <a:rPr lang="en-US" altLang="ja-JP" sz="3000" dirty="0">
                <a:solidFill>
                  <a:schemeClr val="tx1"/>
                </a:solidFill>
                <a:latin typeface="Arial" panose="020B0604020202020204" pitchFamily="34" charset="0"/>
                <a:cs typeface="Arial" panose="020B0604020202020204" pitchFamily="34" charset="0"/>
              </a:rPr>
              <a:t>            ) ( </a:t>
            </a:r>
            <a:r>
              <a:rPr lang="en-US" altLang="ja-JP" sz="2000" dirty="0">
                <a:solidFill>
                  <a:schemeClr val="tx1"/>
                </a:solidFill>
                <a:latin typeface="Arial" panose="020B0604020202020204" pitchFamily="34" charset="0"/>
                <a:cs typeface="Arial" panose="020B0604020202020204" pitchFamily="34" charset="0"/>
              </a:rPr>
              <a:t>3.</a:t>
            </a:r>
            <a:r>
              <a:rPr lang="en-US" altLang="ja-JP" sz="3000" dirty="0">
                <a:solidFill>
                  <a:schemeClr val="tx1"/>
                </a:solidFill>
                <a:latin typeface="Arial" panose="020B0604020202020204" pitchFamily="34" charset="0"/>
                <a:cs typeface="Arial" panose="020B0604020202020204" pitchFamily="34" charset="0"/>
              </a:rPr>
              <a:t>          </a:t>
            </a:r>
            <a:r>
              <a:rPr lang="en-US" altLang="ja-JP" sz="3000" dirty="0">
                <a:solidFill>
                  <a:srgbClr val="FF0000"/>
                </a:solidFill>
                <a:latin typeface="Arial" panose="020B0604020202020204" pitchFamily="34" charset="0"/>
                <a:cs typeface="Arial" panose="020B0604020202020204" pitchFamily="34" charset="0"/>
              </a:rPr>
              <a:t> </a:t>
            </a:r>
            <a:r>
              <a:rPr lang="en-US" altLang="ja-JP" sz="3000" dirty="0">
                <a:solidFill>
                  <a:schemeClr val="tx1"/>
                </a:solidFill>
                <a:latin typeface="Arial" panose="020B0604020202020204" pitchFamily="34" charset="0"/>
                <a:cs typeface="Arial" panose="020B0604020202020204" pitchFamily="34" charset="0"/>
              </a:rPr>
              <a:t>  ).</a:t>
            </a:r>
            <a:endParaRPr lang="ja-JP" altLang="en-US" sz="3000" dirty="0">
              <a:solidFill>
                <a:schemeClr val="tx1"/>
              </a:solidFill>
              <a:latin typeface="Arial" panose="020B0604020202020204" pitchFamily="34" charset="0"/>
              <a:cs typeface="Arial" panose="020B0604020202020204" pitchFamily="34" charset="0"/>
            </a:endParaRPr>
          </a:p>
        </p:txBody>
      </p:sp>
      <p:pic>
        <p:nvPicPr>
          <p:cNvPr id="8" name="図 7">
            <a:extLst>
              <a:ext uri="{FF2B5EF4-FFF2-40B4-BE49-F238E27FC236}">
                <a16:creationId xmlns:a16="http://schemas.microsoft.com/office/drawing/2014/main" id="{A28917C2-2DA8-424F-A6FC-2559194D9DEF}"/>
              </a:ext>
            </a:extLst>
          </p:cNvPr>
          <p:cNvPicPr>
            <a:picLocks noChangeAspect="1"/>
          </p:cNvPicPr>
          <p:nvPr/>
        </p:nvPicPr>
        <p:blipFill>
          <a:blip r:embed="rId4"/>
          <a:stretch>
            <a:fillRect/>
          </a:stretch>
        </p:blipFill>
        <p:spPr>
          <a:xfrm>
            <a:off x="532965" y="1494401"/>
            <a:ext cx="1195133" cy="1486629"/>
          </a:xfrm>
          <a:prstGeom prst="rect">
            <a:avLst/>
          </a:prstGeom>
        </p:spPr>
      </p:pic>
      <p:pic>
        <p:nvPicPr>
          <p:cNvPr id="10" name="図 9">
            <a:extLst>
              <a:ext uri="{FF2B5EF4-FFF2-40B4-BE49-F238E27FC236}">
                <a16:creationId xmlns:a16="http://schemas.microsoft.com/office/drawing/2014/main" id="{52BDE5B6-506B-4601-8706-26614AE987EB}"/>
              </a:ext>
            </a:extLst>
          </p:cNvPr>
          <p:cNvPicPr>
            <a:picLocks noChangeAspect="1"/>
          </p:cNvPicPr>
          <p:nvPr/>
        </p:nvPicPr>
        <p:blipFill>
          <a:blip r:embed="rId5"/>
          <a:stretch>
            <a:fillRect/>
          </a:stretch>
        </p:blipFill>
        <p:spPr>
          <a:xfrm>
            <a:off x="10549414" y="3850621"/>
            <a:ext cx="1005218" cy="1325792"/>
          </a:xfrm>
          <a:prstGeom prst="rect">
            <a:avLst/>
          </a:prstGeom>
        </p:spPr>
      </p:pic>
      <p:sp>
        <p:nvSpPr>
          <p:cNvPr id="11" name="吹き出し: 角を丸めた四角形 10">
            <a:extLst>
              <a:ext uri="{FF2B5EF4-FFF2-40B4-BE49-F238E27FC236}">
                <a16:creationId xmlns:a16="http://schemas.microsoft.com/office/drawing/2014/main" id="{E4AC71CE-668E-491B-9D99-44F862BA93AA}"/>
              </a:ext>
            </a:extLst>
          </p:cNvPr>
          <p:cNvSpPr/>
          <p:nvPr/>
        </p:nvSpPr>
        <p:spPr>
          <a:xfrm>
            <a:off x="1792637" y="3769911"/>
            <a:ext cx="8606725" cy="1466557"/>
          </a:xfrm>
          <a:prstGeom prst="wedgeRoundRectCallout">
            <a:avLst>
              <a:gd name="adj1" fmla="val 52129"/>
              <a:gd name="adj2" fmla="val 4740"/>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000" dirty="0">
                <a:solidFill>
                  <a:schemeClr val="tx1"/>
                </a:solidFill>
                <a:latin typeface="Arial" panose="020B0604020202020204" pitchFamily="34" charset="0"/>
                <a:cs typeface="Arial" panose="020B0604020202020204" pitchFamily="34" charset="0"/>
              </a:rPr>
              <a:t>Thank you for your ( </a:t>
            </a:r>
            <a:r>
              <a:rPr lang="en-US" altLang="ja-JP" sz="2000" dirty="0">
                <a:solidFill>
                  <a:schemeClr val="tx1"/>
                </a:solidFill>
                <a:latin typeface="Arial" panose="020B0604020202020204" pitchFamily="34" charset="0"/>
                <a:cs typeface="Arial" panose="020B0604020202020204" pitchFamily="34" charset="0"/>
              </a:rPr>
              <a:t>4.</a:t>
            </a:r>
            <a:r>
              <a:rPr lang="en-US" altLang="ja-JP" sz="3000" dirty="0">
                <a:solidFill>
                  <a:schemeClr val="tx1"/>
                </a:solidFill>
                <a:latin typeface="Arial" panose="020B0604020202020204" pitchFamily="34" charset="0"/>
                <a:cs typeface="Arial" panose="020B0604020202020204" pitchFamily="34" charset="0"/>
              </a:rPr>
              <a:t>          ).</a:t>
            </a:r>
          </a:p>
          <a:p>
            <a:r>
              <a:rPr lang="en-US" altLang="ja-JP" sz="3000" dirty="0">
                <a:solidFill>
                  <a:schemeClr val="tx1"/>
                </a:solidFill>
                <a:latin typeface="Arial" panose="020B0604020202020204" pitchFamily="34" charset="0"/>
                <a:cs typeface="Arial" panose="020B0604020202020204" pitchFamily="34" charset="0"/>
              </a:rPr>
              <a:t>I have one question.</a:t>
            </a:r>
          </a:p>
          <a:p>
            <a:r>
              <a:rPr lang="en-US" altLang="ja-JP" sz="3000" dirty="0">
                <a:solidFill>
                  <a:schemeClr val="tx1"/>
                </a:solidFill>
                <a:latin typeface="Arial" panose="020B0604020202020204" pitchFamily="34" charset="0"/>
                <a:cs typeface="Arial" panose="020B0604020202020204" pitchFamily="34" charset="0"/>
              </a:rPr>
              <a:t>When did you decide to become a pastry chef?</a:t>
            </a:r>
            <a:r>
              <a:rPr lang="ja-JP" altLang="en-US" sz="3000" dirty="0">
                <a:solidFill>
                  <a:schemeClr val="tx1"/>
                </a:solidFill>
                <a:latin typeface="Arial" panose="020B0604020202020204" pitchFamily="34" charset="0"/>
                <a:cs typeface="Arial" panose="020B0604020202020204" pitchFamily="34" charset="0"/>
              </a:rPr>
              <a:t>　</a:t>
            </a:r>
            <a:r>
              <a:rPr lang="en-US" altLang="ja-JP" sz="3000" dirty="0">
                <a:solidFill>
                  <a:schemeClr val="tx1"/>
                </a:solidFill>
                <a:latin typeface="Arial" panose="020B0604020202020204" pitchFamily="34" charset="0"/>
                <a:cs typeface="Arial" panose="020B0604020202020204" pitchFamily="34" charset="0"/>
              </a:rPr>
              <a:t> </a:t>
            </a:r>
            <a:endParaRPr lang="ja-JP" altLang="en-US" sz="3000" dirty="0">
              <a:solidFill>
                <a:schemeClr val="tx1"/>
              </a:solidFill>
              <a:latin typeface="Arial" panose="020B0604020202020204" pitchFamily="34" charset="0"/>
              <a:cs typeface="Arial" panose="020B0604020202020204" pitchFamily="34" charset="0"/>
            </a:endParaRPr>
          </a:p>
        </p:txBody>
      </p:sp>
      <p:pic>
        <p:nvPicPr>
          <p:cNvPr id="12" name="図 11">
            <a:extLst>
              <a:ext uri="{FF2B5EF4-FFF2-40B4-BE49-F238E27FC236}">
                <a16:creationId xmlns:a16="http://schemas.microsoft.com/office/drawing/2014/main" id="{F0588429-542F-49AD-AD7C-9378D83E508D}"/>
              </a:ext>
            </a:extLst>
          </p:cNvPr>
          <p:cNvPicPr>
            <a:picLocks noChangeAspect="1"/>
          </p:cNvPicPr>
          <p:nvPr/>
        </p:nvPicPr>
        <p:blipFill>
          <a:blip r:embed="rId4"/>
          <a:stretch>
            <a:fillRect/>
          </a:stretch>
        </p:blipFill>
        <p:spPr>
          <a:xfrm>
            <a:off x="649023" y="5213006"/>
            <a:ext cx="963016" cy="1197898"/>
          </a:xfrm>
          <a:prstGeom prst="rect">
            <a:avLst/>
          </a:prstGeom>
        </p:spPr>
      </p:pic>
      <p:sp>
        <p:nvSpPr>
          <p:cNvPr id="13" name="吹き出し: 角を丸めた四角形 12">
            <a:extLst>
              <a:ext uri="{FF2B5EF4-FFF2-40B4-BE49-F238E27FC236}">
                <a16:creationId xmlns:a16="http://schemas.microsoft.com/office/drawing/2014/main" id="{A5D59735-1668-410D-9197-9EE764D5EBBD}"/>
              </a:ext>
            </a:extLst>
          </p:cNvPr>
          <p:cNvSpPr/>
          <p:nvPr/>
        </p:nvSpPr>
        <p:spPr>
          <a:xfrm>
            <a:off x="1982324" y="5486283"/>
            <a:ext cx="10038517" cy="897598"/>
          </a:xfrm>
          <a:prstGeom prst="wedgeRoundRectCallout">
            <a:avLst>
              <a:gd name="adj1" fmla="val -53185"/>
              <a:gd name="adj2" fmla="val 16081"/>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000" dirty="0">
                <a:solidFill>
                  <a:schemeClr val="tx1"/>
                </a:solidFill>
                <a:latin typeface="Arial" panose="020B0604020202020204" pitchFamily="34" charset="0"/>
                <a:cs typeface="Arial" panose="020B0604020202020204" pitchFamily="34" charset="0"/>
              </a:rPr>
              <a:t>I decided to be a pastry chef in ( </a:t>
            </a:r>
            <a:r>
              <a:rPr lang="en-US" altLang="ja-JP" sz="2000" dirty="0">
                <a:solidFill>
                  <a:schemeClr val="tx1"/>
                </a:solidFill>
                <a:latin typeface="Arial" panose="020B0604020202020204" pitchFamily="34" charset="0"/>
                <a:cs typeface="Arial" panose="020B0604020202020204" pitchFamily="34" charset="0"/>
              </a:rPr>
              <a:t>5.</a:t>
            </a:r>
            <a:r>
              <a:rPr lang="en-US" altLang="ja-JP" sz="3000" dirty="0">
                <a:solidFill>
                  <a:schemeClr val="tx1"/>
                </a:solidFill>
                <a:latin typeface="Arial" panose="020B0604020202020204" pitchFamily="34" charset="0"/>
                <a:cs typeface="Arial" panose="020B0604020202020204" pitchFamily="34" charset="0"/>
              </a:rPr>
              <a:t> </a:t>
            </a:r>
            <a:r>
              <a:rPr lang="en-US" altLang="ja-JP" sz="3000" dirty="0">
                <a:solidFill>
                  <a:srgbClr val="FF0000"/>
                </a:solidFill>
                <a:latin typeface="Arial" panose="020B0604020202020204" pitchFamily="34" charset="0"/>
                <a:cs typeface="Arial" panose="020B0604020202020204" pitchFamily="34" charset="0"/>
              </a:rPr>
              <a:t>    </a:t>
            </a:r>
            <a:r>
              <a:rPr lang="en-US" altLang="ja-JP" sz="3000" dirty="0">
                <a:solidFill>
                  <a:schemeClr val="tx1"/>
                </a:solidFill>
                <a:latin typeface="Arial" panose="020B0604020202020204" pitchFamily="34" charset="0"/>
                <a:cs typeface="Arial" panose="020B0604020202020204" pitchFamily="34" charset="0"/>
              </a:rPr>
              <a:t>     ) ( </a:t>
            </a:r>
            <a:r>
              <a:rPr lang="en-US" altLang="ja-JP" sz="2000" dirty="0">
                <a:solidFill>
                  <a:schemeClr val="tx1"/>
                </a:solidFill>
                <a:latin typeface="Arial" panose="020B0604020202020204" pitchFamily="34" charset="0"/>
                <a:cs typeface="Arial" panose="020B0604020202020204" pitchFamily="34" charset="0"/>
              </a:rPr>
              <a:t>6.</a:t>
            </a:r>
            <a:r>
              <a:rPr lang="en-US" altLang="ja-JP" sz="3000" dirty="0">
                <a:solidFill>
                  <a:schemeClr val="tx1"/>
                </a:solidFill>
                <a:latin typeface="Arial" panose="020B0604020202020204" pitchFamily="34" charset="0"/>
                <a:cs typeface="Arial" panose="020B0604020202020204" pitchFamily="34" charset="0"/>
              </a:rPr>
              <a:t>             ).</a:t>
            </a:r>
          </a:p>
        </p:txBody>
      </p:sp>
      <p:sp>
        <p:nvSpPr>
          <p:cNvPr id="16" name="テキスト ボックス 15">
            <a:extLst>
              <a:ext uri="{FF2B5EF4-FFF2-40B4-BE49-F238E27FC236}">
                <a16:creationId xmlns:a16="http://schemas.microsoft.com/office/drawing/2014/main" id="{06157404-A5A0-450E-A0BE-EED3468E785A}"/>
              </a:ext>
            </a:extLst>
          </p:cNvPr>
          <p:cNvSpPr txBox="1"/>
          <p:nvPr/>
        </p:nvSpPr>
        <p:spPr>
          <a:xfrm>
            <a:off x="5439962" y="1819389"/>
            <a:ext cx="1325667" cy="553998"/>
          </a:xfrm>
          <a:prstGeom prst="rect">
            <a:avLst/>
          </a:prstGeom>
          <a:noFill/>
        </p:spPr>
        <p:txBody>
          <a:bodyPr wrap="square">
            <a:spAutoFit/>
          </a:bodyPr>
          <a:lstStyle/>
          <a:p>
            <a:pPr algn="ctr"/>
            <a:r>
              <a:rPr lang="en-US" altLang="ja-JP" sz="3000" dirty="0">
                <a:solidFill>
                  <a:srgbClr val="FF0000"/>
                </a:solidFill>
                <a:latin typeface="Arial" panose="020B0604020202020204" pitchFamily="34" charset="0"/>
                <a:cs typeface="Arial" panose="020B0604020202020204" pitchFamily="34" charset="0"/>
              </a:rPr>
              <a:t>cakes</a:t>
            </a:r>
            <a:endParaRPr lang="ja-JP" altLang="en-US" sz="3000" dirty="0"/>
          </a:p>
        </p:txBody>
      </p:sp>
      <p:sp>
        <p:nvSpPr>
          <p:cNvPr id="17" name="テキスト ボックス 16">
            <a:extLst>
              <a:ext uri="{FF2B5EF4-FFF2-40B4-BE49-F238E27FC236}">
                <a16:creationId xmlns:a16="http://schemas.microsoft.com/office/drawing/2014/main" id="{76AEDB16-0903-40FF-B01C-D73F4271AAEC}"/>
              </a:ext>
            </a:extLst>
          </p:cNvPr>
          <p:cNvSpPr txBox="1"/>
          <p:nvPr/>
        </p:nvSpPr>
        <p:spPr>
          <a:xfrm>
            <a:off x="7925610" y="2271205"/>
            <a:ext cx="1325667" cy="553998"/>
          </a:xfrm>
          <a:prstGeom prst="rect">
            <a:avLst/>
          </a:prstGeom>
          <a:noFill/>
        </p:spPr>
        <p:txBody>
          <a:bodyPr wrap="square">
            <a:spAutoFit/>
          </a:bodyPr>
          <a:lstStyle/>
          <a:p>
            <a:pPr algn="ctr"/>
            <a:r>
              <a:rPr lang="en-US" altLang="ja-JP" sz="3000" dirty="0">
                <a:solidFill>
                  <a:srgbClr val="FF0000"/>
                </a:solidFill>
                <a:latin typeface="Arial" panose="020B0604020202020204" pitchFamily="34" charset="0"/>
                <a:cs typeface="Arial" panose="020B0604020202020204" pitchFamily="34" charset="0"/>
              </a:rPr>
              <a:t>sweet</a:t>
            </a:r>
            <a:endParaRPr lang="ja-JP" altLang="en-US" sz="3000" dirty="0"/>
          </a:p>
        </p:txBody>
      </p:sp>
      <p:sp>
        <p:nvSpPr>
          <p:cNvPr id="18" name="テキスト ボックス 17">
            <a:extLst>
              <a:ext uri="{FF2B5EF4-FFF2-40B4-BE49-F238E27FC236}">
                <a16:creationId xmlns:a16="http://schemas.microsoft.com/office/drawing/2014/main" id="{ADFE0A31-047F-4728-A200-54FF1FC25154}"/>
              </a:ext>
            </a:extLst>
          </p:cNvPr>
          <p:cNvSpPr txBox="1"/>
          <p:nvPr/>
        </p:nvSpPr>
        <p:spPr>
          <a:xfrm>
            <a:off x="9900036" y="2277672"/>
            <a:ext cx="1325667" cy="553998"/>
          </a:xfrm>
          <a:prstGeom prst="rect">
            <a:avLst/>
          </a:prstGeom>
          <a:noFill/>
        </p:spPr>
        <p:txBody>
          <a:bodyPr wrap="square">
            <a:spAutoFit/>
          </a:bodyPr>
          <a:lstStyle/>
          <a:p>
            <a:pPr algn="ctr"/>
            <a:r>
              <a:rPr lang="en-US" altLang="ja-JP" sz="3000" dirty="0">
                <a:solidFill>
                  <a:srgbClr val="FF0000"/>
                </a:solidFill>
                <a:latin typeface="Arial" panose="020B0604020202020204" pitchFamily="34" charset="0"/>
                <a:cs typeface="Arial" panose="020B0604020202020204" pitchFamily="34" charset="0"/>
              </a:rPr>
              <a:t>things</a:t>
            </a:r>
            <a:endParaRPr lang="ja-JP" altLang="en-US" sz="3000" dirty="0"/>
          </a:p>
        </p:txBody>
      </p:sp>
      <p:sp>
        <p:nvSpPr>
          <p:cNvPr id="19" name="テキスト ボックス 18">
            <a:extLst>
              <a:ext uri="{FF2B5EF4-FFF2-40B4-BE49-F238E27FC236}">
                <a16:creationId xmlns:a16="http://schemas.microsoft.com/office/drawing/2014/main" id="{138CA4D4-D4D8-4E57-8D3A-4C23A1608045}"/>
              </a:ext>
            </a:extLst>
          </p:cNvPr>
          <p:cNvSpPr txBox="1"/>
          <p:nvPr/>
        </p:nvSpPr>
        <p:spPr>
          <a:xfrm>
            <a:off x="5743197" y="3783559"/>
            <a:ext cx="910263" cy="553998"/>
          </a:xfrm>
          <a:prstGeom prst="rect">
            <a:avLst/>
          </a:prstGeom>
          <a:noFill/>
        </p:spPr>
        <p:txBody>
          <a:bodyPr wrap="square">
            <a:spAutoFit/>
          </a:bodyPr>
          <a:lstStyle/>
          <a:p>
            <a:pPr algn="ctr"/>
            <a:r>
              <a:rPr lang="en-US" altLang="ja-JP" sz="3000" dirty="0">
                <a:solidFill>
                  <a:srgbClr val="FF0000"/>
                </a:solidFill>
                <a:latin typeface="Arial" panose="020B0604020202020204" pitchFamily="34" charset="0"/>
                <a:cs typeface="Arial" panose="020B0604020202020204" pitchFamily="34" charset="0"/>
              </a:rPr>
              <a:t>time</a:t>
            </a:r>
            <a:endParaRPr lang="ja-JP" altLang="en-US" sz="3000" dirty="0"/>
          </a:p>
        </p:txBody>
      </p:sp>
      <p:sp>
        <p:nvSpPr>
          <p:cNvPr id="20" name="テキスト ボックス 19">
            <a:extLst>
              <a:ext uri="{FF2B5EF4-FFF2-40B4-BE49-F238E27FC236}">
                <a16:creationId xmlns:a16="http://schemas.microsoft.com/office/drawing/2014/main" id="{7C4C6464-C2AF-49E6-869F-E6BD30F95BD2}"/>
              </a:ext>
            </a:extLst>
          </p:cNvPr>
          <p:cNvSpPr txBox="1"/>
          <p:nvPr/>
        </p:nvSpPr>
        <p:spPr>
          <a:xfrm>
            <a:off x="7926401" y="5661590"/>
            <a:ext cx="910263" cy="553998"/>
          </a:xfrm>
          <a:prstGeom prst="rect">
            <a:avLst/>
          </a:prstGeom>
          <a:noFill/>
        </p:spPr>
        <p:txBody>
          <a:bodyPr wrap="square">
            <a:spAutoFit/>
          </a:bodyPr>
          <a:lstStyle/>
          <a:p>
            <a:pPr algn="ctr"/>
            <a:r>
              <a:rPr lang="en-US" altLang="ja-JP" sz="3000" dirty="0">
                <a:solidFill>
                  <a:srgbClr val="FF0000"/>
                </a:solidFill>
                <a:latin typeface="Arial" panose="020B0604020202020204" pitchFamily="34" charset="0"/>
                <a:cs typeface="Arial" panose="020B0604020202020204" pitchFamily="34" charset="0"/>
              </a:rPr>
              <a:t>high</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6E1E3154-5F2A-41C2-BA1D-A250BC7F0175}"/>
              </a:ext>
            </a:extLst>
          </p:cNvPr>
          <p:cNvSpPr txBox="1"/>
          <p:nvPr/>
        </p:nvSpPr>
        <p:spPr>
          <a:xfrm>
            <a:off x="9535365" y="5673206"/>
            <a:ext cx="1430514" cy="553998"/>
          </a:xfrm>
          <a:prstGeom prst="rect">
            <a:avLst/>
          </a:prstGeom>
          <a:noFill/>
        </p:spPr>
        <p:txBody>
          <a:bodyPr wrap="square">
            <a:spAutoFit/>
          </a:bodyPr>
          <a:lstStyle/>
          <a:p>
            <a:pPr algn="ctr"/>
            <a:r>
              <a:rPr lang="en-US" altLang="ja-JP" sz="3000" dirty="0">
                <a:solidFill>
                  <a:srgbClr val="FF0000"/>
                </a:solidFill>
                <a:latin typeface="Arial" panose="020B0604020202020204" pitchFamily="34" charset="0"/>
                <a:cs typeface="Arial" panose="020B0604020202020204" pitchFamily="34" charset="0"/>
              </a:rPr>
              <a:t>school</a:t>
            </a:r>
            <a:endParaRPr lang="ja-JP" altLang="en-US" sz="3000" dirty="0"/>
          </a:p>
        </p:txBody>
      </p:sp>
      <p:sp>
        <p:nvSpPr>
          <p:cNvPr id="23" name="フッタ 4">
            <a:extLst>
              <a:ext uri="{FF2B5EF4-FFF2-40B4-BE49-F238E27FC236}">
                <a16:creationId xmlns:a16="http://schemas.microsoft.com/office/drawing/2014/main" id="{D7FE4CBE-9178-4C36-85E9-C87070880A04}"/>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pic>
        <p:nvPicPr>
          <p:cNvPr id="2" name="Get More Information-L5">
            <a:hlinkClick r:id="" action="ppaction://media"/>
            <a:extLst>
              <a:ext uri="{FF2B5EF4-FFF2-40B4-BE49-F238E27FC236}">
                <a16:creationId xmlns:a16="http://schemas.microsoft.com/office/drawing/2014/main" id="{0C68519D-CD84-4916-A4CD-C7116AD65A88}"/>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a:off x="11340000" y="180000"/>
            <a:ext cx="609600" cy="609600"/>
          </a:xfrm>
          <a:prstGeom prst="rect">
            <a:avLst/>
          </a:prstGeom>
        </p:spPr>
      </p:pic>
    </p:spTree>
    <p:extLst>
      <p:ext uri="{BB962C8B-B14F-4D97-AF65-F5344CB8AC3E}">
        <p14:creationId xmlns:p14="http://schemas.microsoft.com/office/powerpoint/2010/main" val="386041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9335"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6" grpId="0"/>
      <p:bldP spid="17" grpId="0"/>
      <p:bldP spid="18"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a:extLst>
              <a:ext uri="{FF2B5EF4-FFF2-40B4-BE49-F238E27FC236}">
                <a16:creationId xmlns:a16="http://schemas.microsoft.com/office/drawing/2014/main" id="{A1CBD3DF-82F6-4DF8-88E7-552C06B4503A}"/>
              </a:ext>
            </a:extLst>
          </p:cNvPr>
          <p:cNvSpPr>
            <a:spLocks noGrp="1"/>
          </p:cNvSpPr>
          <p:nvPr>
            <p:ph idx="1"/>
          </p:nvPr>
        </p:nvSpPr>
        <p:spPr>
          <a:xfrm>
            <a:off x="252000" y="900000"/>
            <a:ext cx="11700000" cy="5400000"/>
          </a:xfrm>
        </p:spPr>
        <p:txBody>
          <a:bodyPr>
            <a:noAutofit/>
          </a:bodyPr>
          <a:lstStyle/>
          <a:p>
            <a:pPr marL="0" indent="0" algn="just">
              <a:lnSpc>
                <a:spcPct val="200000"/>
              </a:lnSpc>
              <a:spcBef>
                <a:spcPts val="0"/>
              </a:spcBef>
              <a:buNone/>
            </a:pPr>
            <a:r>
              <a:rPr lang="en-US" altLang="ja-JP" sz="3000" b="1" dirty="0">
                <a:latin typeface="Arial" panose="020B0604020202020204" pitchFamily="34" charset="0"/>
                <a:cs typeface="Arial" panose="020B0604020202020204" pitchFamily="34" charset="0"/>
              </a:rPr>
              <a:t>Q: What are hospital facility dogs? </a:t>
            </a:r>
            <a:r>
              <a:rPr lang="en-US" altLang="ja-JP" sz="3000" dirty="0">
                <a:solidFill>
                  <a:srgbClr val="FF0000"/>
                </a:solidFill>
                <a:latin typeface="Arial" panose="020B0604020202020204" pitchFamily="34" charset="0"/>
                <a:cs typeface="Arial" panose="020B0604020202020204" pitchFamily="34" charset="0"/>
              </a:rPr>
              <a:t>//</a:t>
            </a:r>
            <a:r>
              <a:rPr lang="ja-JP" altLang="en-US" sz="3000" dirty="0">
                <a:latin typeface="Arial" panose="020B0604020202020204" pitchFamily="34" charset="0"/>
                <a:cs typeface="Arial" panose="020B0604020202020204" pitchFamily="34" charset="0"/>
              </a:rPr>
              <a:t>　</a:t>
            </a:r>
          </a:p>
          <a:p>
            <a:pPr marL="0" indent="0" algn="just">
              <a:lnSpc>
                <a:spcPct val="200000"/>
              </a:lnSpc>
              <a:spcBef>
                <a:spcPts val="0"/>
              </a:spcBef>
              <a:buNone/>
            </a:pPr>
            <a:r>
              <a:rPr lang="en-US" altLang="ja-JP" sz="3000" b="1" dirty="0">
                <a:latin typeface="Arial" panose="020B0604020202020204" pitchFamily="34" charset="0"/>
                <a:cs typeface="Arial" panose="020B0604020202020204" pitchFamily="34" charset="0"/>
              </a:rPr>
              <a:t>A: </a:t>
            </a:r>
            <a:r>
              <a:rPr lang="en-US" altLang="ja-JP" sz="3000" dirty="0">
                <a:latin typeface="Arial" panose="020B0604020202020204" pitchFamily="34" charset="0"/>
                <a:cs typeface="Arial" panose="020B0604020202020204" pitchFamily="34" charset="0"/>
              </a:rPr>
              <a:t>They are special dogs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in the hospital.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Their job is giving emotional support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to children.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Children sometimes get injections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or have surgery. </a:t>
            </a:r>
            <a:r>
              <a:rPr lang="en-US" altLang="ja-JP" sz="3000" dirty="0">
                <a:solidFill>
                  <a:srgbClr val="FF0000"/>
                </a:solidFill>
                <a:latin typeface="Arial" panose="020B0604020202020204" pitchFamily="34" charset="0"/>
                <a:cs typeface="Arial" panose="020B0604020202020204" pitchFamily="34" charset="0"/>
              </a:rPr>
              <a:t>// </a:t>
            </a:r>
            <a:r>
              <a:rPr lang="en-US" altLang="ja-JP" sz="3000" dirty="0">
                <a:latin typeface="Arial" panose="020B0604020202020204" pitchFamily="34" charset="0"/>
                <a:cs typeface="Arial" panose="020B0604020202020204" pitchFamily="34" charset="0"/>
              </a:rPr>
              <a:t>They suffer from pain and stress.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The dogs comfort the children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by staying with them. </a:t>
            </a:r>
            <a:r>
              <a:rPr lang="en-US" altLang="ja-JP" sz="3000" dirty="0">
                <a:solidFill>
                  <a:srgbClr val="FF0000"/>
                </a:solidFill>
                <a:latin typeface="Arial" panose="020B0604020202020204" pitchFamily="34" charset="0"/>
                <a:cs typeface="Arial" panose="020B0604020202020204" pitchFamily="34" charset="0"/>
              </a:rPr>
              <a:t>//</a:t>
            </a:r>
          </a:p>
        </p:txBody>
      </p:sp>
      <p:sp>
        <p:nvSpPr>
          <p:cNvPr id="8" name="フッタ 4">
            <a:extLst>
              <a:ext uri="{FF2B5EF4-FFF2-40B4-BE49-F238E27FC236}">
                <a16:creationId xmlns:a16="http://schemas.microsoft.com/office/drawing/2014/main" id="{0ACD9B7A-38DC-400F-9415-62DE50078577}"/>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10" name="フローチャート: 処理 9">
            <a:extLst>
              <a:ext uri="{FF2B5EF4-FFF2-40B4-BE49-F238E27FC236}">
                <a16:creationId xmlns:a16="http://schemas.microsoft.com/office/drawing/2014/main" id="{EE2D3594-764A-4E25-8424-9380B9FD78F2}"/>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①</a:t>
            </a:r>
            <a:r>
              <a:rPr lang="en-US" altLang="ja-JP" sz="2500" b="1" dirty="0">
                <a:solidFill>
                  <a:schemeClr val="bg1"/>
                </a:solidFill>
                <a:latin typeface="メイリオ" panose="020B0604030504040204" pitchFamily="50" charset="-128"/>
                <a:ea typeface="メイリオ" panose="020B0604030504040204" pitchFamily="50" charset="-128"/>
              </a:rPr>
              <a:t>-1</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pic>
        <p:nvPicPr>
          <p:cNvPr id="2" name="フレーズL5P1Ph1">
            <a:hlinkClick r:id="" action="ppaction://media"/>
            <a:extLst>
              <a:ext uri="{FF2B5EF4-FFF2-40B4-BE49-F238E27FC236}">
                <a16:creationId xmlns:a16="http://schemas.microsoft.com/office/drawing/2014/main" id="{B0206890-1D15-410C-820E-0141E3705AB0}"/>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11340000" y="180000"/>
            <a:ext cx="609600" cy="609600"/>
          </a:xfrm>
          <a:prstGeom prst="rect">
            <a:avLst/>
          </a:prstGeom>
        </p:spPr>
      </p:pic>
    </p:spTree>
    <p:extLst>
      <p:ext uri="{BB962C8B-B14F-4D97-AF65-F5344CB8AC3E}">
        <p14:creationId xmlns:p14="http://schemas.microsoft.com/office/powerpoint/2010/main" val="2441033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2000" y="900000"/>
            <a:ext cx="11700000" cy="5155257"/>
          </a:xfrm>
          <a:prstGeom prst="rect">
            <a:avLst/>
          </a:prstGeom>
        </p:spPr>
        <p:txBody>
          <a:bodyPr wrap="square">
            <a:spAutoFit/>
          </a:bodyPr>
          <a:lstStyle/>
          <a:p>
            <a:pPr algn="just">
              <a:lnSpc>
                <a:spcPct val="200000"/>
              </a:lnSpc>
            </a:pPr>
            <a:r>
              <a:rPr lang="en-US" altLang="ja-JP" sz="2800" b="1" dirty="0">
                <a:latin typeface="メイリオ" panose="020B0604030504040204" pitchFamily="50" charset="-128"/>
                <a:ea typeface="メイリオ" panose="020B0604030504040204" pitchFamily="50" charset="-128"/>
              </a:rPr>
              <a:t>Q</a:t>
            </a:r>
            <a:r>
              <a:rPr lang="ja-JP" altLang="en-US" sz="2800" b="1" dirty="0">
                <a:latin typeface="メイリオ" panose="020B0604030504040204" pitchFamily="50" charset="-128"/>
                <a:ea typeface="メイリオ" panose="020B0604030504040204" pitchFamily="50" charset="-128"/>
              </a:rPr>
              <a:t>：ホスピタルファシリティドッグとは何ですか。</a:t>
            </a:r>
          </a:p>
          <a:p>
            <a:pPr algn="just">
              <a:lnSpc>
                <a:spcPct val="200000"/>
              </a:lnSpc>
            </a:pPr>
            <a:r>
              <a:rPr lang="en-US" altLang="ja-JP" sz="2800" b="1" dirty="0">
                <a:latin typeface="メイリオ" panose="020B0604030504040204" pitchFamily="50" charset="-128"/>
                <a:ea typeface="メイリオ" panose="020B0604030504040204" pitchFamily="50" charset="-128"/>
              </a:rPr>
              <a:t>A</a:t>
            </a:r>
            <a:r>
              <a:rPr lang="ja-JP" altLang="en-US" sz="2800" b="1"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病院にいる特別なイヌです。彼らの仕事は，子どもたちを気持ちの面で支えることです［感情面でのサポートを子どもたちに与えることです］。子どもたちはときどき注射を打たれたり，手術を受けたりします。彼らは痛みやストレスに苦しみます。ファシリティドッグは，子どもたちといっしょにいることで彼らを元気づけます。</a:t>
            </a:r>
          </a:p>
        </p:txBody>
      </p:sp>
      <p:sp>
        <p:nvSpPr>
          <p:cNvPr id="6" name="フッタ 4">
            <a:extLst>
              <a:ext uri="{FF2B5EF4-FFF2-40B4-BE49-F238E27FC236}">
                <a16:creationId xmlns:a16="http://schemas.microsoft.com/office/drawing/2014/main" id="{E74BCD9D-87AB-47B4-9757-A4A1F41F1941}"/>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7" name="フローチャート: 処理 6">
            <a:extLst>
              <a:ext uri="{FF2B5EF4-FFF2-40B4-BE49-F238E27FC236}">
                <a16:creationId xmlns:a16="http://schemas.microsoft.com/office/drawing/2014/main" id="{F6220B02-6959-4FDE-BECF-6788F2C707CC}"/>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①</a:t>
            </a:r>
            <a:r>
              <a:rPr lang="en-US" altLang="ja-JP" sz="2500" b="1" dirty="0">
                <a:solidFill>
                  <a:schemeClr val="bg1"/>
                </a:solidFill>
                <a:latin typeface="メイリオ" panose="020B0604030504040204" pitchFamily="50" charset="-128"/>
                <a:ea typeface="メイリオ" panose="020B0604030504040204" pitchFamily="50" charset="-128"/>
              </a:rPr>
              <a:t>-1</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2000" y="900000"/>
            <a:ext cx="11700000" cy="5400000"/>
          </a:xfrm>
        </p:spPr>
        <p:txBody>
          <a:bodyPr>
            <a:noAutofit/>
          </a:bodyPr>
          <a:lstStyle/>
          <a:p>
            <a:pPr marL="0" indent="0" algn="just">
              <a:lnSpc>
                <a:spcPct val="200000"/>
              </a:lnSpc>
              <a:spcBef>
                <a:spcPts val="0"/>
              </a:spcBef>
              <a:buNone/>
            </a:pPr>
            <a:r>
              <a:rPr lang="en-US" altLang="ja-JP" sz="3000" b="1" dirty="0">
                <a:latin typeface="Arial" panose="020B0604020202020204" pitchFamily="34" charset="0"/>
                <a:cs typeface="Arial" panose="020B0604020202020204" pitchFamily="34" charset="0"/>
              </a:rPr>
              <a:t>Q: What do handlers do?</a:t>
            </a:r>
            <a:endParaRPr lang="ja-JP" altLang="en-US" sz="3000" b="1" dirty="0">
              <a:latin typeface="Arial" panose="020B0604020202020204" pitchFamily="34" charset="0"/>
              <a:cs typeface="Arial" panose="020B0604020202020204" pitchFamily="34" charset="0"/>
            </a:endParaRPr>
          </a:p>
          <a:p>
            <a:pPr marL="0" indent="0" algn="just">
              <a:lnSpc>
                <a:spcPct val="200000"/>
              </a:lnSpc>
              <a:spcBef>
                <a:spcPts val="0"/>
              </a:spcBef>
              <a:buNone/>
            </a:pPr>
            <a:r>
              <a:rPr lang="en-US" altLang="ja-JP" sz="3000" b="1" dirty="0">
                <a:latin typeface="Arial" panose="020B0604020202020204" pitchFamily="34" charset="0"/>
                <a:cs typeface="Arial" panose="020B0604020202020204" pitchFamily="34" charset="0"/>
              </a:rPr>
              <a:t>A: </a:t>
            </a:r>
            <a:r>
              <a:rPr lang="en-US" altLang="ja-JP" sz="3000" dirty="0">
                <a:latin typeface="Arial" panose="020B0604020202020204" pitchFamily="34" charset="0"/>
                <a:cs typeface="Arial" panose="020B0604020202020204" pitchFamily="34" charset="0"/>
              </a:rPr>
              <a:t>We work with facility dogs as members of a medical team.  We take care of the dogs too.  The handlers are always together with them, even at home.</a:t>
            </a:r>
          </a:p>
        </p:txBody>
      </p:sp>
      <p:sp>
        <p:nvSpPr>
          <p:cNvPr id="6" name="フローチャート: 処理 5"/>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①</a:t>
            </a:r>
            <a:r>
              <a:rPr lang="en-US" altLang="ja-JP" sz="2500" b="1" dirty="0">
                <a:solidFill>
                  <a:schemeClr val="bg1"/>
                </a:solidFill>
                <a:latin typeface="メイリオ" panose="020B0604030504040204" pitchFamily="50" charset="-128"/>
                <a:ea typeface="メイリオ" panose="020B0604030504040204" pitchFamily="50" charset="-128"/>
              </a:rPr>
              <a:t>-2</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
        <p:nvSpPr>
          <p:cNvPr id="8" name="フッタ 4">
            <a:extLst>
              <a:ext uri="{FF2B5EF4-FFF2-40B4-BE49-F238E27FC236}">
                <a16:creationId xmlns:a16="http://schemas.microsoft.com/office/drawing/2014/main" id="{42D668A6-6938-47EF-9491-3CA7ABE1BFD8}"/>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pic>
        <p:nvPicPr>
          <p:cNvPr id="2" name="通常読みL5P1-2">
            <a:hlinkClick r:id="" action="ppaction://media"/>
            <a:extLst>
              <a:ext uri="{FF2B5EF4-FFF2-40B4-BE49-F238E27FC236}">
                <a16:creationId xmlns:a16="http://schemas.microsoft.com/office/drawing/2014/main" id="{C8CBEA08-C03A-4489-BC80-8666D329515C}"/>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11340000" y="180000"/>
            <a:ext cx="609600" cy="609600"/>
          </a:xfrm>
          <a:prstGeom prst="rect">
            <a:avLst/>
          </a:prstGeom>
        </p:spPr>
      </p:pic>
    </p:spTree>
    <p:extLst>
      <p:ext uri="{BB962C8B-B14F-4D97-AF65-F5344CB8AC3E}">
        <p14:creationId xmlns:p14="http://schemas.microsoft.com/office/powerpoint/2010/main" val="2608168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2000" y="900000"/>
            <a:ext cx="11700000" cy="5400000"/>
          </a:xfrm>
        </p:spPr>
        <p:txBody>
          <a:bodyPr>
            <a:noAutofit/>
          </a:bodyPr>
          <a:lstStyle/>
          <a:p>
            <a:pPr marL="0" indent="0" algn="just">
              <a:lnSpc>
                <a:spcPct val="200000"/>
              </a:lnSpc>
              <a:spcBef>
                <a:spcPts val="0"/>
              </a:spcBef>
              <a:buNone/>
            </a:pPr>
            <a:r>
              <a:rPr lang="en-US" altLang="ja-JP" sz="3000" b="1" dirty="0">
                <a:latin typeface="Arial" panose="020B0604020202020204" pitchFamily="34" charset="0"/>
                <a:cs typeface="Arial" panose="020B0604020202020204" pitchFamily="34" charset="0"/>
              </a:rPr>
              <a:t>Q: What do handlers do?</a:t>
            </a:r>
            <a:r>
              <a:rPr lang="ja-JP" altLang="en-US" sz="3000" b="1" dirty="0">
                <a:latin typeface="Arial" panose="020B0604020202020204" pitchFamily="34" charset="0"/>
                <a:cs typeface="Arial" panose="020B0604020202020204" pitchFamily="34" charset="0"/>
              </a:rPr>
              <a:t> </a:t>
            </a:r>
            <a:r>
              <a:rPr lang="en-US" altLang="ja-JP" sz="3000" dirty="0">
                <a:solidFill>
                  <a:srgbClr val="FF0000"/>
                </a:solidFill>
                <a:latin typeface="Arial" panose="020B0604020202020204" pitchFamily="34" charset="0"/>
                <a:cs typeface="Arial" panose="020B0604020202020204" pitchFamily="34" charset="0"/>
              </a:rPr>
              <a:t>//</a:t>
            </a:r>
            <a:endParaRPr lang="ja-JP" altLang="en-US" sz="3000" dirty="0">
              <a:solidFill>
                <a:srgbClr val="FF0000"/>
              </a:solidFill>
              <a:latin typeface="Arial" panose="020B0604020202020204" pitchFamily="34" charset="0"/>
              <a:cs typeface="Arial" panose="020B0604020202020204" pitchFamily="34" charset="0"/>
            </a:endParaRPr>
          </a:p>
          <a:p>
            <a:pPr marL="0" indent="0" algn="just">
              <a:lnSpc>
                <a:spcPct val="200000"/>
              </a:lnSpc>
              <a:spcBef>
                <a:spcPts val="0"/>
              </a:spcBef>
              <a:buNone/>
            </a:pPr>
            <a:r>
              <a:rPr lang="en-US" altLang="ja-JP" sz="3000" b="1" dirty="0">
                <a:latin typeface="Arial" panose="020B0604020202020204" pitchFamily="34" charset="0"/>
                <a:cs typeface="Arial" panose="020B0604020202020204" pitchFamily="34" charset="0"/>
              </a:rPr>
              <a:t>A: </a:t>
            </a:r>
            <a:r>
              <a:rPr lang="en-US" altLang="ja-JP" sz="3000" dirty="0">
                <a:latin typeface="Arial" panose="020B0604020202020204" pitchFamily="34" charset="0"/>
                <a:cs typeface="Arial" panose="020B0604020202020204" pitchFamily="34" charset="0"/>
              </a:rPr>
              <a:t>We work with facility dogs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as members of a medical team.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We take care of the dogs too.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The handlers are always together with them, </a:t>
            </a:r>
            <a:r>
              <a:rPr lang="en-US" altLang="ja-JP" sz="3000" dirty="0">
                <a:solidFill>
                  <a:srgbClr val="FF0000"/>
                </a:solidFill>
                <a:latin typeface="Arial" panose="020B0604020202020204" pitchFamily="34" charset="0"/>
                <a:cs typeface="Arial" panose="020B0604020202020204" pitchFamily="34" charset="0"/>
              </a:rPr>
              <a:t>/</a:t>
            </a:r>
            <a:r>
              <a:rPr lang="en-US" altLang="ja-JP" sz="3000" dirty="0">
                <a:latin typeface="Arial" panose="020B0604020202020204" pitchFamily="34" charset="0"/>
                <a:cs typeface="Arial" panose="020B0604020202020204" pitchFamily="34" charset="0"/>
              </a:rPr>
              <a:t> even at home.</a:t>
            </a:r>
          </a:p>
        </p:txBody>
      </p:sp>
      <p:sp>
        <p:nvSpPr>
          <p:cNvPr id="9" name="フッタ 4">
            <a:extLst>
              <a:ext uri="{FF2B5EF4-FFF2-40B4-BE49-F238E27FC236}">
                <a16:creationId xmlns:a16="http://schemas.microsoft.com/office/drawing/2014/main" id="{35DDA758-6FEF-43E8-A673-B5136A8C9C32}"/>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7" name="フローチャート: 処理 6">
            <a:extLst>
              <a:ext uri="{FF2B5EF4-FFF2-40B4-BE49-F238E27FC236}">
                <a16:creationId xmlns:a16="http://schemas.microsoft.com/office/drawing/2014/main" id="{DA1890DF-2BAF-479F-8D37-F8CF627A380A}"/>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①</a:t>
            </a:r>
            <a:r>
              <a:rPr lang="en-US" altLang="ja-JP" sz="2500" b="1" dirty="0">
                <a:solidFill>
                  <a:schemeClr val="bg1"/>
                </a:solidFill>
                <a:latin typeface="メイリオ" panose="020B0604030504040204" pitchFamily="50" charset="-128"/>
                <a:ea typeface="メイリオ" panose="020B0604030504040204" pitchFamily="50" charset="-128"/>
              </a:rPr>
              <a:t>-2</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pic>
        <p:nvPicPr>
          <p:cNvPr id="2" name="フレーズL5P1Ph2">
            <a:hlinkClick r:id="" action="ppaction://media"/>
            <a:extLst>
              <a:ext uri="{FF2B5EF4-FFF2-40B4-BE49-F238E27FC236}">
                <a16:creationId xmlns:a16="http://schemas.microsoft.com/office/drawing/2014/main" id="{6E34CAF9-376F-4A81-85F8-FBF2647EC9ED}"/>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11340000" y="180000"/>
            <a:ext cx="609600" cy="609600"/>
          </a:xfrm>
          <a:prstGeom prst="rect">
            <a:avLst/>
          </a:prstGeom>
        </p:spPr>
      </p:pic>
    </p:spTree>
    <p:extLst>
      <p:ext uri="{BB962C8B-B14F-4D97-AF65-F5344CB8AC3E}">
        <p14:creationId xmlns:p14="http://schemas.microsoft.com/office/powerpoint/2010/main" val="1062568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2000" y="900000"/>
            <a:ext cx="11703600" cy="5608800"/>
          </a:xfrm>
        </p:spPr>
        <p:txBody>
          <a:bodyPr>
            <a:noAutofit/>
          </a:bodyPr>
          <a:lstStyle/>
          <a:p>
            <a:pPr marL="0" indent="0" algn="just">
              <a:lnSpc>
                <a:spcPct val="200000"/>
              </a:lnSpc>
              <a:spcBef>
                <a:spcPts val="0"/>
              </a:spcBef>
              <a:buNone/>
            </a:pPr>
            <a:r>
              <a:rPr lang="en-US" altLang="ja-JP" b="1" dirty="0">
                <a:latin typeface="メイリオ" panose="020B0604030504040204" pitchFamily="50" charset="-128"/>
                <a:ea typeface="メイリオ" panose="020B0604030504040204" pitchFamily="50" charset="-128"/>
                <a:cs typeface="Arial" panose="020B0604020202020204" pitchFamily="34" charset="0"/>
              </a:rPr>
              <a:t>Q</a:t>
            </a:r>
            <a:r>
              <a:rPr lang="ja-JP" altLang="en-US" b="1" dirty="0">
                <a:latin typeface="メイリオ" panose="020B0604030504040204" pitchFamily="50" charset="-128"/>
                <a:ea typeface="メイリオ" panose="020B0604030504040204" pitchFamily="50" charset="-128"/>
                <a:cs typeface="Arial" panose="020B0604020202020204" pitchFamily="34" charset="0"/>
              </a:rPr>
              <a:t>：ハンドラーは何をしますか。</a:t>
            </a:r>
          </a:p>
          <a:p>
            <a:pPr marL="0" indent="0" algn="just">
              <a:lnSpc>
                <a:spcPct val="200000"/>
              </a:lnSpc>
              <a:spcBef>
                <a:spcPts val="0"/>
              </a:spcBef>
              <a:buNone/>
            </a:pPr>
            <a:r>
              <a:rPr lang="en-US" altLang="ja-JP" b="1" dirty="0">
                <a:latin typeface="メイリオ" panose="020B0604030504040204" pitchFamily="50" charset="-128"/>
                <a:ea typeface="メイリオ" panose="020B0604030504040204" pitchFamily="50" charset="-128"/>
                <a:cs typeface="Arial" panose="020B0604020202020204" pitchFamily="34" charset="0"/>
              </a:rPr>
              <a:t>A</a:t>
            </a:r>
            <a:r>
              <a:rPr lang="ja-JP" altLang="en-US" b="1" dirty="0">
                <a:latin typeface="メイリオ" panose="020B0604030504040204" pitchFamily="50" charset="-128"/>
                <a:ea typeface="メイリオ" panose="020B0604030504040204" pitchFamily="50" charset="-128"/>
                <a:cs typeface="Arial" panose="020B0604020202020204" pitchFamily="34" charset="0"/>
              </a:rPr>
              <a:t>：</a:t>
            </a:r>
            <a:r>
              <a:rPr lang="ja-JP" altLang="en-US" dirty="0">
                <a:latin typeface="メイリオ" panose="020B0604030504040204" pitchFamily="50" charset="-128"/>
                <a:ea typeface="メイリオ" panose="020B0604030504040204" pitchFamily="50" charset="-128"/>
                <a:cs typeface="Arial" panose="020B0604020202020204" pitchFamily="34" charset="0"/>
              </a:rPr>
              <a:t>私たちはファシリティドッグとともに，医療チームの一員として働きます。ファシリティドッグの世話もします。ハンドラーは，いつもファシリティドッグといっしょにいます。家ででもです。</a:t>
            </a:r>
          </a:p>
        </p:txBody>
      </p:sp>
      <p:sp>
        <p:nvSpPr>
          <p:cNvPr id="5" name="フッタ 4">
            <a:extLst>
              <a:ext uri="{FF2B5EF4-FFF2-40B4-BE49-F238E27FC236}">
                <a16:creationId xmlns:a16="http://schemas.microsoft.com/office/drawing/2014/main" id="{F327443F-6105-40D7-AC03-E49029FA7127}"/>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7" name="フローチャート: 処理 6">
            <a:extLst>
              <a:ext uri="{FF2B5EF4-FFF2-40B4-BE49-F238E27FC236}">
                <a16:creationId xmlns:a16="http://schemas.microsoft.com/office/drawing/2014/main" id="{7C5DC9B6-97BE-4EA5-80C6-E0796C6C5499}"/>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①</a:t>
            </a:r>
            <a:r>
              <a:rPr lang="en-US" altLang="ja-JP" sz="2500" b="1" dirty="0">
                <a:solidFill>
                  <a:schemeClr val="bg1"/>
                </a:solidFill>
                <a:latin typeface="メイリオ" panose="020B0604030504040204" pitchFamily="50" charset="-128"/>
                <a:ea typeface="メイリオ" panose="020B0604030504040204" pitchFamily="50" charset="-128"/>
              </a:rPr>
              <a:t>-2</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655028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0000" y="720000"/>
            <a:ext cx="11880000" cy="5400000"/>
          </a:xfrm>
        </p:spPr>
        <p:txBody>
          <a:bodyPr>
            <a:noAutofit/>
          </a:bodyPr>
          <a:lstStyle/>
          <a:p>
            <a:pPr marL="0" indent="0" algn="just">
              <a:lnSpc>
                <a:spcPct val="100000"/>
              </a:lnSpc>
              <a:spcBef>
                <a:spcPts val="0"/>
              </a:spcBef>
              <a:buNone/>
            </a:pPr>
            <a:endParaRPr lang="en-US" altLang="ja-JP" sz="3000" i="1" dirty="0">
              <a:latin typeface="Arial" panose="020B0604020202020204" pitchFamily="34" charset="0"/>
              <a:cs typeface="Arial" panose="020B0604020202020204" pitchFamily="34" charset="0"/>
            </a:endParaRPr>
          </a:p>
          <a:p>
            <a:pPr marL="0" indent="0" algn="just">
              <a:lnSpc>
                <a:spcPct val="100000"/>
              </a:lnSpc>
              <a:spcBef>
                <a:spcPts val="2400"/>
              </a:spcBef>
              <a:buNone/>
              <a:tabLst>
                <a:tab pos="811213" algn="l"/>
              </a:tabLst>
            </a:pPr>
            <a:r>
              <a:rPr lang="en-US" altLang="ja-JP" sz="3000" i="1" dirty="0">
                <a:latin typeface="Arial" panose="020B0604020202020204" pitchFamily="34" charset="0"/>
                <a:cs typeface="Arial" panose="020B0604020202020204" pitchFamily="34" charset="0"/>
              </a:rPr>
              <a:t>l</a:t>
            </a:r>
            <a:r>
              <a:rPr lang="en-US" altLang="ja-JP" sz="3000" dirty="0">
                <a:latin typeface="Arial" panose="020B0604020202020204" pitchFamily="34" charset="0"/>
                <a:cs typeface="Arial" panose="020B0604020202020204" pitchFamily="34" charset="0"/>
              </a:rPr>
              <a:t>.2	</a:t>
            </a:r>
            <a:r>
              <a:rPr lang="en-US" altLang="ja-JP" sz="3000" u="sng" dirty="0">
                <a:latin typeface="Arial" panose="020B0604020202020204" pitchFamily="34" charset="0"/>
                <a:cs typeface="Arial" panose="020B0604020202020204" pitchFamily="34" charset="0"/>
              </a:rPr>
              <a:t>They</a:t>
            </a:r>
            <a:r>
              <a:rPr lang="en-US" altLang="ja-JP" sz="3000" dirty="0">
                <a:latin typeface="Arial" panose="020B0604020202020204" pitchFamily="34" charset="0"/>
                <a:cs typeface="Arial" panose="020B0604020202020204" pitchFamily="34" charset="0"/>
              </a:rPr>
              <a:t> ( </a:t>
            </a:r>
            <a:r>
              <a:rPr lang="en-US" altLang="ja-JP" sz="3000" dirty="0">
                <a:latin typeface="メイリオ" panose="020B0604030504040204" pitchFamily="50" charset="-128"/>
                <a:ea typeface="メイリオ" panose="020B0604030504040204" pitchFamily="50" charset="-128"/>
                <a:cs typeface="Arial" panose="020B0604020202020204" pitchFamily="34" charset="0"/>
              </a:rPr>
              <a:t>= </a:t>
            </a:r>
            <a:r>
              <a:rPr lang="en-US" altLang="ja-JP" sz="3000" dirty="0">
                <a:latin typeface="Arial" panose="020B0604020202020204" pitchFamily="34" charset="0"/>
                <a:cs typeface="Arial" panose="020B0604020202020204" pitchFamily="34" charset="0"/>
              </a:rPr>
              <a:t>                                  ) are special dogs in the hospital.</a:t>
            </a:r>
          </a:p>
          <a:p>
            <a:pPr marL="0" indent="0" algn="just">
              <a:lnSpc>
                <a:spcPct val="100000"/>
              </a:lnSpc>
              <a:spcBef>
                <a:spcPts val="2400"/>
              </a:spcBef>
              <a:buNone/>
              <a:tabLst>
                <a:tab pos="811213" algn="l"/>
              </a:tabLst>
            </a:pPr>
            <a:r>
              <a:rPr lang="en-US" altLang="ja-JP" sz="3000" i="1" dirty="0">
                <a:latin typeface="Arial" panose="020B0604020202020204" pitchFamily="34" charset="0"/>
                <a:cs typeface="Arial" panose="020B0604020202020204" pitchFamily="34" charset="0"/>
              </a:rPr>
              <a:t>l</a:t>
            </a:r>
            <a:r>
              <a:rPr lang="en-US" altLang="ja-JP" sz="3000" dirty="0">
                <a:latin typeface="Arial" panose="020B0604020202020204" pitchFamily="34" charset="0"/>
                <a:cs typeface="Arial" panose="020B0604020202020204" pitchFamily="34" charset="0"/>
              </a:rPr>
              <a:t>.7	</a:t>
            </a:r>
            <a:r>
              <a:rPr lang="en-US" altLang="ja-JP" sz="3000" u="sng" dirty="0">
                <a:latin typeface="Arial" panose="020B0604020202020204" pitchFamily="34" charset="0"/>
                <a:cs typeface="Arial" panose="020B0604020202020204" pitchFamily="34" charset="0"/>
              </a:rPr>
              <a:t>They</a:t>
            </a:r>
            <a:r>
              <a:rPr lang="en-US" altLang="ja-JP" sz="3000" dirty="0">
                <a:latin typeface="Arial" panose="020B0604020202020204" pitchFamily="34" charset="0"/>
                <a:cs typeface="Arial" panose="020B0604020202020204" pitchFamily="34" charset="0"/>
              </a:rPr>
              <a:t> ( </a:t>
            </a:r>
            <a:r>
              <a:rPr lang="en-US" altLang="ja-JP" sz="3000" dirty="0">
                <a:latin typeface="メイリオ" panose="020B0604030504040204" pitchFamily="50" charset="-128"/>
                <a:ea typeface="メイリオ" panose="020B0604030504040204" pitchFamily="50" charset="-128"/>
                <a:cs typeface="Arial" panose="020B0604020202020204" pitchFamily="34" charset="0"/>
              </a:rPr>
              <a:t>=</a:t>
            </a:r>
            <a:r>
              <a:rPr lang="en-US" altLang="ja-JP" sz="3000" dirty="0">
                <a:latin typeface="Arial" panose="020B0604020202020204" pitchFamily="34" charset="0"/>
                <a:cs typeface="Arial" panose="020B0604020202020204" pitchFamily="34" charset="0"/>
              </a:rPr>
              <a:t> The                ) suffer from pain and stress.</a:t>
            </a:r>
          </a:p>
          <a:p>
            <a:pPr marL="0" indent="0" algn="just">
              <a:lnSpc>
                <a:spcPct val="100000"/>
              </a:lnSpc>
              <a:spcBef>
                <a:spcPts val="2400"/>
              </a:spcBef>
              <a:buNone/>
              <a:tabLst>
                <a:tab pos="811213" algn="l"/>
              </a:tabLst>
            </a:pPr>
            <a:r>
              <a:rPr lang="en-US" altLang="ja-JP" sz="3000" i="1" dirty="0">
                <a:latin typeface="Arial" panose="020B0604020202020204" pitchFamily="34" charset="0"/>
                <a:cs typeface="Arial" panose="020B0604020202020204" pitchFamily="34" charset="0"/>
              </a:rPr>
              <a:t>l</a:t>
            </a:r>
            <a:r>
              <a:rPr lang="en-US" altLang="ja-JP" sz="3000" dirty="0">
                <a:latin typeface="Arial" panose="020B0604020202020204" pitchFamily="34" charset="0"/>
                <a:cs typeface="Arial" panose="020B0604020202020204" pitchFamily="34" charset="0"/>
              </a:rPr>
              <a:t>.12	</a:t>
            </a:r>
            <a:r>
              <a:rPr lang="en-US" altLang="ja-JP" sz="3000" u="sng" dirty="0">
                <a:latin typeface="Arial" panose="020B0604020202020204" pitchFamily="34" charset="0"/>
                <a:cs typeface="Arial" panose="020B0604020202020204" pitchFamily="34" charset="0"/>
              </a:rPr>
              <a:t>We</a:t>
            </a:r>
            <a:r>
              <a:rPr lang="en-US" altLang="ja-JP" sz="3000" dirty="0">
                <a:latin typeface="Arial" panose="020B0604020202020204" pitchFamily="34" charset="0"/>
                <a:cs typeface="Arial" panose="020B0604020202020204" pitchFamily="34" charset="0"/>
              </a:rPr>
              <a:t> ( </a:t>
            </a:r>
            <a:r>
              <a:rPr lang="en-US" altLang="ja-JP" sz="3000" dirty="0">
                <a:latin typeface="メイリオ" panose="020B0604030504040204" pitchFamily="50" charset="-128"/>
                <a:ea typeface="メイリオ" panose="020B0604030504040204" pitchFamily="50" charset="-128"/>
                <a:cs typeface="Arial" panose="020B0604020202020204" pitchFamily="34" charset="0"/>
              </a:rPr>
              <a:t>=</a:t>
            </a:r>
            <a:r>
              <a:rPr lang="en-US" altLang="ja-JP" sz="3000" dirty="0">
                <a:latin typeface="Arial" panose="020B0604020202020204" pitchFamily="34" charset="0"/>
                <a:cs typeface="Arial" panose="020B0604020202020204" pitchFamily="34" charset="0"/>
              </a:rPr>
              <a:t>                 ) work with facility dogs as members of a     </a:t>
            </a:r>
          </a:p>
          <a:p>
            <a:pPr marL="0" indent="0" algn="just">
              <a:lnSpc>
                <a:spcPct val="100000"/>
              </a:lnSpc>
              <a:spcBef>
                <a:spcPts val="0"/>
              </a:spcBef>
              <a:buNone/>
              <a:tabLst>
                <a:tab pos="811213" algn="l"/>
              </a:tabLst>
            </a:pPr>
            <a:r>
              <a:rPr lang="en-US" altLang="ja-JP" sz="3000" dirty="0">
                <a:latin typeface="Arial" panose="020B0604020202020204" pitchFamily="34" charset="0"/>
                <a:cs typeface="Arial" panose="020B0604020202020204" pitchFamily="34" charset="0"/>
              </a:rPr>
              <a:t>	medical team.</a:t>
            </a:r>
          </a:p>
        </p:txBody>
      </p:sp>
      <p:sp>
        <p:nvSpPr>
          <p:cNvPr id="7" name="フローチャート: 処理 6">
            <a:extLst>
              <a:ext uri="{FF2B5EF4-FFF2-40B4-BE49-F238E27FC236}">
                <a16:creationId xmlns:a16="http://schemas.microsoft.com/office/drawing/2014/main" id="{01B49362-021C-4D19-BFB4-3E079859F19E}"/>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①</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4D04B973-5DA5-4873-B266-755564E29EEC}"/>
              </a:ext>
            </a:extLst>
          </p:cNvPr>
          <p:cNvSpPr txBox="1"/>
          <p:nvPr/>
        </p:nvSpPr>
        <p:spPr>
          <a:xfrm>
            <a:off x="2583338" y="1473869"/>
            <a:ext cx="3708000" cy="540000"/>
          </a:xfrm>
          <a:prstGeom prst="rect">
            <a:avLst/>
          </a:prstGeom>
          <a:noFill/>
        </p:spPr>
        <p:txBody>
          <a:bodyPr wrap="square">
            <a:spAutoFit/>
          </a:bodyPr>
          <a:lstStyle/>
          <a:p>
            <a:pPr algn="ctr"/>
            <a:r>
              <a:rPr lang="en-US" altLang="ja-JP" sz="3000" dirty="0">
                <a:solidFill>
                  <a:srgbClr val="FF0000"/>
                </a:solidFill>
                <a:latin typeface="Arial" panose="020B0604020202020204" pitchFamily="34" charset="0"/>
                <a:cs typeface="Arial" panose="020B0604020202020204" pitchFamily="34" charset="0"/>
              </a:rPr>
              <a:t>Hospital facility dogs</a:t>
            </a:r>
            <a:endParaRPr lang="ja-JP" altLang="en-US" sz="3000" dirty="0"/>
          </a:p>
        </p:txBody>
      </p:sp>
      <p:sp>
        <p:nvSpPr>
          <p:cNvPr id="12" name="フッタ 4">
            <a:extLst>
              <a:ext uri="{FF2B5EF4-FFF2-40B4-BE49-F238E27FC236}">
                <a16:creationId xmlns:a16="http://schemas.microsoft.com/office/drawing/2014/main" id="{C9FF6518-BD63-4517-AED9-751E678D4ADA}"/>
              </a:ext>
            </a:extLst>
          </p:cNvPr>
          <p:cNvSpPr txBox="1">
            <a:spLocks/>
          </p:cNvSpPr>
          <p:nvPr/>
        </p:nvSpPr>
        <p:spPr bwMode="auto">
          <a:xfrm>
            <a:off x="3369352" y="2225858"/>
            <a:ext cx="1620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children</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13" name="フッタ 4">
            <a:extLst>
              <a:ext uri="{FF2B5EF4-FFF2-40B4-BE49-F238E27FC236}">
                <a16:creationId xmlns:a16="http://schemas.microsoft.com/office/drawing/2014/main" id="{0BD69EE0-2706-4082-BF98-48AC18C0AA40}"/>
              </a:ext>
            </a:extLst>
          </p:cNvPr>
          <p:cNvSpPr txBox="1">
            <a:spLocks/>
          </p:cNvSpPr>
          <p:nvPr/>
        </p:nvSpPr>
        <p:spPr bwMode="auto">
          <a:xfrm>
            <a:off x="2190212" y="2982647"/>
            <a:ext cx="1944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Handlers</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9" name="フッタ 4">
            <a:extLst>
              <a:ext uri="{FF2B5EF4-FFF2-40B4-BE49-F238E27FC236}">
                <a16:creationId xmlns:a16="http://schemas.microsoft.com/office/drawing/2014/main" id="{BC21DA4B-E828-456C-8EFD-43DA960FCDB8}"/>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pic>
        <p:nvPicPr>
          <p:cNvPr id="10" name="図 9">
            <a:extLst>
              <a:ext uri="{FF2B5EF4-FFF2-40B4-BE49-F238E27FC236}">
                <a16:creationId xmlns:a16="http://schemas.microsoft.com/office/drawing/2014/main" id="{925C9D72-077D-4F12-9F35-9F958E4DDF9C}"/>
              </a:ext>
            </a:extLst>
          </p:cNvPr>
          <p:cNvPicPr>
            <a:picLocks noChangeAspect="1"/>
          </p:cNvPicPr>
          <p:nvPr/>
        </p:nvPicPr>
        <p:blipFill>
          <a:blip r:embed="rId2"/>
          <a:stretch>
            <a:fillRect/>
          </a:stretch>
        </p:blipFill>
        <p:spPr>
          <a:xfrm>
            <a:off x="180000" y="719999"/>
            <a:ext cx="3744000" cy="543023"/>
          </a:xfrm>
          <a:prstGeom prst="rect">
            <a:avLst/>
          </a:prstGeom>
        </p:spPr>
      </p:pic>
    </p:spTree>
    <p:extLst>
      <p:ext uri="{BB962C8B-B14F-4D97-AF65-F5344CB8AC3E}">
        <p14:creationId xmlns:p14="http://schemas.microsoft.com/office/powerpoint/2010/main" val="24410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7">
            <a:extLst>
              <a:ext uri="{FF2B5EF4-FFF2-40B4-BE49-F238E27FC236}">
                <a16:creationId xmlns:a16="http://schemas.microsoft.com/office/drawing/2014/main" id="{FB7B5295-A92C-4BE5-8349-DDE28E090DBC}"/>
              </a:ext>
            </a:extLst>
          </p:cNvPr>
          <p:cNvSpPr>
            <a:spLocks noGrp="1"/>
          </p:cNvSpPr>
          <p:nvPr>
            <p:ph sz="quarter" idx="13"/>
          </p:nvPr>
        </p:nvSpPr>
        <p:spPr>
          <a:xfrm>
            <a:off x="180000" y="720000"/>
            <a:ext cx="11880000" cy="5400000"/>
          </a:xfrm>
        </p:spPr>
        <p:txBody>
          <a:bodyPr>
            <a:noAutofit/>
          </a:bodyPr>
          <a:lstStyle/>
          <a:p>
            <a:pPr marL="0" indent="0">
              <a:lnSpc>
                <a:spcPct val="100000"/>
              </a:lnSpc>
              <a:spcBef>
                <a:spcPts val="0"/>
              </a:spcBef>
              <a:buNone/>
            </a:pPr>
            <a:endParaRPr lang="en-US" altLang="ja-JP" b="1" dirty="0">
              <a:solidFill>
                <a:srgbClr val="003300"/>
              </a:solidFill>
              <a:latin typeface="Arial" panose="020B0604020202020204" pitchFamily="34" charset="0"/>
              <a:cs typeface="Arial" panose="020B0604020202020204" pitchFamily="34" charset="0"/>
            </a:endParaRPr>
          </a:p>
          <a:p>
            <a:pPr marL="0" indent="0">
              <a:lnSpc>
                <a:spcPct val="100000"/>
              </a:lnSpc>
              <a:spcBef>
                <a:spcPts val="2400"/>
              </a:spcBef>
              <a:buNone/>
            </a:pPr>
            <a:r>
              <a:rPr lang="ja-JP" altLang="en-US" b="1" dirty="0">
                <a:solidFill>
                  <a:srgbClr val="003300"/>
                </a:solidFill>
                <a:latin typeface="Arial" panose="020B0604020202020204" pitchFamily="34" charset="0"/>
                <a:cs typeface="Arial" panose="020B0604020202020204" pitchFamily="34" charset="0"/>
              </a:rPr>
              <a:t>①</a:t>
            </a:r>
            <a:r>
              <a:rPr lang="ja-JP" altLang="en-US" dirty="0">
                <a:latin typeface="Arial" panose="020B0604020202020204" pitchFamily="34" charset="0"/>
                <a:cs typeface="Arial" panose="020B0604020202020204" pitchFamily="34" charset="0"/>
              </a:rPr>
              <a:t> </a:t>
            </a:r>
            <a:r>
              <a:rPr lang="en-US" altLang="ja-JP" sz="3000" dirty="0">
                <a:latin typeface="Arial" panose="020B0604020202020204" pitchFamily="34" charset="0"/>
                <a:cs typeface="Arial" panose="020B0604020202020204" pitchFamily="34" charset="0"/>
              </a:rPr>
              <a:t>What is the job of hospital facility dogs?</a:t>
            </a:r>
          </a:p>
          <a:p>
            <a:pPr marL="0" indent="0">
              <a:lnSpc>
                <a:spcPct val="100000"/>
              </a:lnSpc>
              <a:spcBef>
                <a:spcPts val="600"/>
              </a:spcBef>
              <a:buNone/>
              <a:tabLst>
                <a:tab pos="450850" algn="l"/>
              </a:tabLst>
            </a:pPr>
            <a:r>
              <a:rPr lang="en-US" altLang="ja-JP" sz="3000" dirty="0">
                <a:latin typeface="Arial" panose="020B0604020202020204" pitchFamily="34" charset="0"/>
                <a:cs typeface="Arial" panose="020B0604020202020204" pitchFamily="34" charset="0"/>
              </a:rPr>
              <a:t>	</a:t>
            </a:r>
            <a:r>
              <a:rPr lang="ja-JP" altLang="en-US" sz="3000" dirty="0">
                <a:latin typeface="Arial" panose="020B0604020202020204" pitchFamily="34" charset="0"/>
                <a:cs typeface="Arial" panose="020B0604020202020204" pitchFamily="34" charset="0"/>
              </a:rPr>
              <a:t>ー </a:t>
            </a:r>
            <a:r>
              <a:rPr lang="en-US" altLang="ja-JP" sz="3000" dirty="0">
                <a:latin typeface="Arial" panose="020B0604020202020204" pitchFamily="34" charset="0"/>
                <a:cs typeface="Arial" panose="020B0604020202020204" pitchFamily="34" charset="0"/>
              </a:rPr>
              <a:t>Their job is                                                                .</a:t>
            </a:r>
          </a:p>
          <a:p>
            <a:pPr marL="0" indent="0">
              <a:lnSpc>
                <a:spcPct val="100000"/>
              </a:lnSpc>
              <a:spcBef>
                <a:spcPts val="2400"/>
              </a:spcBef>
              <a:buNone/>
            </a:pPr>
            <a:r>
              <a:rPr lang="ja-JP" altLang="en-US" b="1" dirty="0">
                <a:solidFill>
                  <a:srgbClr val="003300"/>
                </a:solidFill>
                <a:latin typeface="Arial" panose="020B0604020202020204" pitchFamily="34" charset="0"/>
                <a:cs typeface="Arial" panose="020B0604020202020204" pitchFamily="34" charset="0"/>
              </a:rPr>
              <a:t>②</a:t>
            </a:r>
            <a:r>
              <a:rPr lang="ja-JP" altLang="en-US" dirty="0">
                <a:latin typeface="Arial" panose="020B0604020202020204" pitchFamily="34" charset="0"/>
                <a:cs typeface="Arial" panose="020B0604020202020204" pitchFamily="34" charset="0"/>
              </a:rPr>
              <a:t> </a:t>
            </a:r>
            <a:r>
              <a:rPr lang="en-US" altLang="ja-JP" sz="3000" dirty="0">
                <a:latin typeface="Arial" panose="020B0604020202020204" pitchFamily="34" charset="0"/>
                <a:cs typeface="Arial" panose="020B0604020202020204" pitchFamily="34" charset="0"/>
              </a:rPr>
              <a:t>Why do the children suffer from pain and stress?</a:t>
            </a:r>
          </a:p>
          <a:p>
            <a:pPr marL="0" indent="0">
              <a:lnSpc>
                <a:spcPct val="100000"/>
              </a:lnSpc>
              <a:spcBef>
                <a:spcPts val="600"/>
              </a:spcBef>
              <a:buNone/>
              <a:tabLst>
                <a:tab pos="450850" algn="l"/>
              </a:tabLst>
            </a:pPr>
            <a:r>
              <a:rPr lang="en-US" altLang="ja-JP" sz="3000" dirty="0">
                <a:latin typeface="Arial" panose="020B0604020202020204" pitchFamily="34" charset="0"/>
                <a:cs typeface="Arial" panose="020B0604020202020204" pitchFamily="34" charset="0"/>
              </a:rPr>
              <a:t>	</a:t>
            </a:r>
            <a:r>
              <a:rPr lang="ja-JP" altLang="en-US" sz="3000" dirty="0">
                <a:latin typeface="Arial" panose="020B0604020202020204" pitchFamily="34" charset="0"/>
                <a:cs typeface="Arial" panose="020B0604020202020204" pitchFamily="34" charset="0"/>
              </a:rPr>
              <a:t>ー </a:t>
            </a:r>
            <a:r>
              <a:rPr lang="en-US" altLang="ja-JP" sz="3000" dirty="0">
                <a:latin typeface="Arial" panose="020B0604020202020204" pitchFamily="34" charset="0"/>
                <a:cs typeface="Arial" panose="020B0604020202020204" pitchFamily="34" charset="0"/>
              </a:rPr>
              <a:t>Because they sometimes                             or                            .</a:t>
            </a:r>
            <a:endParaRPr lang="en-US" altLang="ja-JP" sz="3000" b="1" dirty="0">
              <a:solidFill>
                <a:srgbClr val="003300"/>
              </a:solidFill>
              <a:latin typeface="Arial" panose="020B0604020202020204" pitchFamily="34" charset="0"/>
              <a:cs typeface="Arial" panose="020B0604020202020204" pitchFamily="34" charset="0"/>
            </a:endParaRPr>
          </a:p>
        </p:txBody>
      </p:sp>
      <p:cxnSp>
        <p:nvCxnSpPr>
          <p:cNvPr id="12" name="直線コネクタ 11">
            <a:extLst>
              <a:ext uri="{FF2B5EF4-FFF2-40B4-BE49-F238E27FC236}">
                <a16:creationId xmlns:a16="http://schemas.microsoft.com/office/drawing/2014/main" id="{6DA8C059-877F-43D6-BCD1-9F5EF76DB142}"/>
              </a:ext>
            </a:extLst>
          </p:cNvPr>
          <p:cNvCxnSpPr>
            <a:cxnSpLocks/>
          </p:cNvCxnSpPr>
          <p:nvPr/>
        </p:nvCxnSpPr>
        <p:spPr>
          <a:xfrm>
            <a:off x="3231652" y="2380436"/>
            <a:ext cx="65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フッタ 4">
            <a:extLst>
              <a:ext uri="{FF2B5EF4-FFF2-40B4-BE49-F238E27FC236}">
                <a16:creationId xmlns:a16="http://schemas.microsoft.com/office/drawing/2014/main" id="{30C73192-409C-414D-BCB2-2ECF5A06FBB1}"/>
              </a:ext>
            </a:extLst>
          </p:cNvPr>
          <p:cNvSpPr txBox="1">
            <a:spLocks/>
          </p:cNvSpPr>
          <p:nvPr/>
        </p:nvSpPr>
        <p:spPr bwMode="auto">
          <a:xfrm>
            <a:off x="3384785" y="1946492"/>
            <a:ext cx="6336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giving emotional support to children</a:t>
            </a:r>
            <a:endParaRPr lang="ja-JP" altLang="en-US" sz="3000" dirty="0">
              <a:solidFill>
                <a:srgbClr val="FF0000"/>
              </a:solidFill>
              <a:latin typeface="Arial" panose="020B0604020202020204" pitchFamily="34" charset="0"/>
              <a:cs typeface="Arial" panose="020B0604020202020204" pitchFamily="34" charset="0"/>
            </a:endParaRPr>
          </a:p>
        </p:txBody>
      </p:sp>
      <p:cxnSp>
        <p:nvCxnSpPr>
          <p:cNvPr id="18" name="直線コネクタ 17">
            <a:extLst>
              <a:ext uri="{FF2B5EF4-FFF2-40B4-BE49-F238E27FC236}">
                <a16:creationId xmlns:a16="http://schemas.microsoft.com/office/drawing/2014/main" id="{C2789FFE-05E7-4EB8-9040-E98690B3BD2E}"/>
              </a:ext>
            </a:extLst>
          </p:cNvPr>
          <p:cNvCxnSpPr>
            <a:cxnSpLocks/>
          </p:cNvCxnSpPr>
          <p:nvPr/>
        </p:nvCxnSpPr>
        <p:spPr>
          <a:xfrm>
            <a:off x="5628011" y="3651948"/>
            <a:ext cx="27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フッタ 4">
            <a:extLst>
              <a:ext uri="{FF2B5EF4-FFF2-40B4-BE49-F238E27FC236}">
                <a16:creationId xmlns:a16="http://schemas.microsoft.com/office/drawing/2014/main" id="{715FFA6C-E6C9-4543-917F-FF36B4A78BB9}"/>
              </a:ext>
            </a:extLst>
          </p:cNvPr>
          <p:cNvSpPr txBox="1">
            <a:spLocks/>
          </p:cNvSpPr>
          <p:nvPr/>
        </p:nvSpPr>
        <p:spPr bwMode="auto">
          <a:xfrm>
            <a:off x="5705601" y="3236668"/>
            <a:ext cx="2592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get injections</a:t>
            </a:r>
            <a:endParaRPr lang="ja-JP" altLang="en-US" sz="3000" dirty="0">
              <a:solidFill>
                <a:srgbClr val="FF0000"/>
              </a:solidFill>
              <a:latin typeface="Arial" panose="020B0604020202020204" pitchFamily="34" charset="0"/>
              <a:cs typeface="Arial" panose="020B0604020202020204" pitchFamily="34" charset="0"/>
            </a:endParaRPr>
          </a:p>
        </p:txBody>
      </p:sp>
      <p:sp>
        <p:nvSpPr>
          <p:cNvPr id="20" name="フッタ 4">
            <a:extLst>
              <a:ext uri="{FF2B5EF4-FFF2-40B4-BE49-F238E27FC236}">
                <a16:creationId xmlns:a16="http://schemas.microsoft.com/office/drawing/2014/main" id="{CC185DEF-5F4F-46AE-8912-ECEA0C127270}"/>
              </a:ext>
            </a:extLst>
          </p:cNvPr>
          <p:cNvSpPr txBox="1">
            <a:spLocks/>
          </p:cNvSpPr>
          <p:nvPr/>
        </p:nvSpPr>
        <p:spPr bwMode="auto">
          <a:xfrm>
            <a:off x="9167870" y="3238873"/>
            <a:ext cx="2592000" cy="54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ctr"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umimoji="1" sz="1800" kern="1200">
                <a:solidFill>
                  <a:schemeClr val="tx1"/>
                </a:solidFill>
                <a:latin typeface="Calibri" panose="020F0502020204030204" pitchFamily="34" charset="0"/>
                <a:ea typeface="ＭＳ Ｐゴシック" panose="020B0600070205080204" pitchFamily="50" charset="-128"/>
                <a:cs typeface="+mn-cs"/>
              </a:defRPr>
            </a:lvl9pPr>
          </a:lstStyle>
          <a:p>
            <a:pPr fontAlgn="base">
              <a:lnSpc>
                <a:spcPct val="100000"/>
              </a:lnSpc>
              <a:spcBef>
                <a:spcPct val="0"/>
              </a:spcBef>
              <a:spcAft>
                <a:spcPct val="0"/>
              </a:spcAft>
              <a:buFontTx/>
              <a:buNone/>
            </a:pPr>
            <a:r>
              <a:rPr lang="en-US" altLang="ja-JP" sz="3000" dirty="0">
                <a:solidFill>
                  <a:srgbClr val="FF0000"/>
                </a:solidFill>
                <a:latin typeface="Arial" panose="020B0604020202020204" pitchFamily="34" charset="0"/>
                <a:cs typeface="Arial" panose="020B0604020202020204" pitchFamily="34" charset="0"/>
              </a:rPr>
              <a:t>have surgery</a:t>
            </a:r>
            <a:endParaRPr lang="ja-JP" altLang="en-US" sz="3000" dirty="0">
              <a:solidFill>
                <a:srgbClr val="FF0000"/>
              </a:solidFill>
              <a:latin typeface="Arial" panose="020B0604020202020204" pitchFamily="34" charset="0"/>
              <a:cs typeface="Arial" panose="020B0604020202020204" pitchFamily="34" charset="0"/>
            </a:endParaRPr>
          </a:p>
        </p:txBody>
      </p:sp>
      <p:cxnSp>
        <p:nvCxnSpPr>
          <p:cNvPr id="22" name="直線コネクタ 21">
            <a:extLst>
              <a:ext uri="{FF2B5EF4-FFF2-40B4-BE49-F238E27FC236}">
                <a16:creationId xmlns:a16="http://schemas.microsoft.com/office/drawing/2014/main" id="{46F55732-0534-4FFA-A657-5A29CB88FC34}"/>
              </a:ext>
            </a:extLst>
          </p:cNvPr>
          <p:cNvCxnSpPr/>
          <p:nvPr/>
        </p:nvCxnSpPr>
        <p:spPr>
          <a:xfrm>
            <a:off x="9067654" y="3657871"/>
            <a:ext cx="27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フッタ 4">
            <a:extLst>
              <a:ext uri="{FF2B5EF4-FFF2-40B4-BE49-F238E27FC236}">
                <a16:creationId xmlns:a16="http://schemas.microsoft.com/office/drawing/2014/main" id="{10C316D2-D154-4C23-9645-A802C26FEC71}"/>
              </a:ext>
            </a:extLst>
          </p:cNvPr>
          <p:cNvSpPr>
            <a:spLocks noGrp="1"/>
          </p:cNvSpPr>
          <p:nvPr>
            <p:ph type="ftr" sz="quarter" idx="11"/>
          </p:nvPr>
        </p:nvSpPr>
        <p:spPr bwMode="auto">
          <a:xfrm>
            <a:off x="9720000" y="6370418"/>
            <a:ext cx="2268000" cy="3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l" fontAlgn="base">
              <a:lnSpc>
                <a:spcPct val="100000"/>
              </a:lnSpc>
              <a:spcBef>
                <a:spcPct val="0"/>
              </a:spcBef>
              <a:spcAft>
                <a:spcPct val="0"/>
              </a:spcAft>
              <a:buFontTx/>
              <a:buNone/>
            </a:pPr>
            <a:r>
              <a:rPr lang="ja-JP" altLang="en-US" sz="1200" dirty="0"/>
              <a:t> </a:t>
            </a:r>
            <a:r>
              <a:rPr lang="en-US" altLang="ja-JP" sz="1200" dirty="0"/>
              <a:t>COMET English Communication I</a:t>
            </a:r>
            <a:endParaRPr lang="ja-JP" altLang="en-US" sz="1200" dirty="0">
              <a:solidFill>
                <a:schemeClr val="bg1"/>
              </a:solidFill>
            </a:endParaRPr>
          </a:p>
        </p:txBody>
      </p:sp>
      <p:sp>
        <p:nvSpPr>
          <p:cNvPr id="21" name="フローチャート: 処理 20">
            <a:extLst>
              <a:ext uri="{FF2B5EF4-FFF2-40B4-BE49-F238E27FC236}">
                <a16:creationId xmlns:a16="http://schemas.microsoft.com/office/drawing/2014/main" id="{03B14305-FC54-470D-A881-54188154DF45}"/>
              </a:ext>
            </a:extLst>
          </p:cNvPr>
          <p:cNvSpPr/>
          <p:nvPr/>
        </p:nvSpPr>
        <p:spPr>
          <a:xfrm>
            <a:off x="0" y="0"/>
            <a:ext cx="2700000" cy="612000"/>
          </a:xfrm>
          <a:prstGeom prst="flowChartProcess">
            <a:avLst/>
          </a:prstGeom>
          <a:solidFill>
            <a:srgbClr val="04D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Black" panose="020B0A04020102020204" pitchFamily="34" charset="0"/>
              </a:rPr>
              <a:t>Lesson</a:t>
            </a:r>
            <a:r>
              <a:rPr lang="en-US" altLang="ja-JP" b="1" dirty="0">
                <a:solidFill>
                  <a:schemeClr val="bg1"/>
                </a:solidFill>
              </a:rPr>
              <a:t> </a:t>
            </a:r>
            <a:r>
              <a:rPr lang="en-US" altLang="ja-JP" sz="3600" b="1" dirty="0">
                <a:solidFill>
                  <a:srgbClr val="003300"/>
                </a:solidFill>
                <a:latin typeface="Arial Black" panose="020B0A04020102020204" pitchFamily="34" charset="0"/>
              </a:rPr>
              <a:t>05</a:t>
            </a:r>
            <a:r>
              <a:rPr lang="en-US" altLang="ja-JP" b="1" dirty="0">
                <a:solidFill>
                  <a:schemeClr val="bg1"/>
                </a:solidFill>
              </a:rPr>
              <a:t> </a:t>
            </a:r>
            <a:r>
              <a:rPr lang="ja-JP" altLang="en-US" sz="3200" b="1" dirty="0">
                <a:solidFill>
                  <a:schemeClr val="bg1"/>
                </a:solidFill>
                <a:latin typeface="メイリオ" panose="020B0604030504040204" pitchFamily="50" charset="-128"/>
                <a:ea typeface="メイリオ" panose="020B0604030504040204" pitchFamily="50" charset="-128"/>
              </a:rPr>
              <a:t>①</a:t>
            </a:r>
            <a:endParaRPr lang="ja-JP" altLang="en-US" sz="2500" b="1" dirty="0">
              <a:solidFill>
                <a:schemeClr val="bg1"/>
              </a:solidFill>
              <a:latin typeface="Arial Black" panose="020B0A04020102020204" pitchFamily="34" charset="0"/>
              <a:ea typeface="メイリオ" panose="020B0604030504040204" pitchFamily="50" charset="-128"/>
              <a:cs typeface="Arial" panose="020B0604020202020204" pitchFamily="34" charset="0"/>
            </a:endParaRPr>
          </a:p>
        </p:txBody>
      </p:sp>
      <p:pic>
        <p:nvPicPr>
          <p:cNvPr id="23" name="コンテンツ プレースホルダー 4">
            <a:extLst>
              <a:ext uri="{FF2B5EF4-FFF2-40B4-BE49-F238E27FC236}">
                <a16:creationId xmlns:a16="http://schemas.microsoft.com/office/drawing/2014/main" id="{97CC562B-45BB-411A-B881-5FEA2E585654}"/>
              </a:ext>
            </a:extLst>
          </p:cNvPr>
          <p:cNvPicPr>
            <a:picLocks noChangeAspect="1"/>
          </p:cNvPicPr>
          <p:nvPr/>
        </p:nvPicPr>
        <p:blipFill>
          <a:blip r:embed="rId2"/>
          <a:stretch>
            <a:fillRect/>
          </a:stretch>
        </p:blipFill>
        <p:spPr>
          <a:xfrm>
            <a:off x="143999" y="648000"/>
            <a:ext cx="3794488" cy="635553"/>
          </a:xfrm>
          <a:prstGeom prst="rect">
            <a:avLst/>
          </a:prstGeom>
        </p:spPr>
      </p:pic>
    </p:spTree>
    <p:extLst>
      <p:ext uri="{BB962C8B-B14F-4D97-AF65-F5344CB8AC3E}">
        <p14:creationId xmlns:p14="http://schemas.microsoft.com/office/powerpoint/2010/main" val="24410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1405</Words>
  <PresentationFormat>ワイド画面</PresentationFormat>
  <Paragraphs>167</Paragraphs>
  <Slides>25</Slides>
  <Notes>1</Notes>
  <HiddenSlides>0</HiddenSlides>
  <MMClips>12</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25</vt:i4>
      </vt:variant>
    </vt:vector>
  </HeadingPairs>
  <TitlesOfParts>
    <vt:vector size="33" baseType="lpstr">
      <vt:lpstr>BIZ UDPゴシック</vt:lpstr>
      <vt:lpstr>メイリオ</vt:lpstr>
      <vt:lpstr>游ゴシック</vt:lpstr>
      <vt:lpstr>Arial</vt:lpstr>
      <vt:lpstr>Arial Black</vt:lpstr>
      <vt:lpstr>Calibri</vt:lpstr>
      <vt:lpstr>Calibri Light</vt:lpstr>
      <vt:lpstr>Office テーマ</vt:lpstr>
      <vt:lpstr> Lesson 05  Morita Yuko   Hospital Facility Dog Handler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数研出版株式会社</dc:creator>
  <cp:lastModifiedBy/>
  <dcterms:created xsi:type="dcterms:W3CDTF">2017-01-26T08:26:40Z</dcterms:created>
  <dcterms:modified xsi:type="dcterms:W3CDTF">2022-01-19T08:18:18Z</dcterms:modified>
</cp:coreProperties>
</file>