
<file path=[Content_Types].xml><?xml version="1.0" encoding="utf-8"?>
<Types xmlns="http://schemas.openxmlformats.org/package/2006/content-types">
  <Default Extension="jpe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80" r:id="rId1"/>
  </p:sldMasterIdLst>
  <p:sldIdLst>
    <p:sldId id="268" r:id="rId2"/>
    <p:sldId id="266" r:id="rId3"/>
    <p:sldId id="267" r:id="rId4"/>
    <p:sldId id="282" r:id="rId5"/>
    <p:sldId id="291" r:id="rId6"/>
    <p:sldId id="283" r:id="rId7"/>
    <p:sldId id="292" r:id="rId8"/>
    <p:sldId id="285" r:id="rId9"/>
    <p:sldId id="293" r:id="rId10"/>
    <p:sldId id="284" r:id="rId11"/>
    <p:sldId id="294" r:id="rId12"/>
    <p:sldId id="286" r:id="rId13"/>
    <p:sldId id="295" r:id="rId14"/>
    <p:sldId id="288" r:id="rId15"/>
    <p:sldId id="296" r:id="rId16"/>
    <p:sldId id="289" r:id="rId17"/>
    <p:sldId id="297" r:id="rId18"/>
    <p:sldId id="290" r:id="rId19"/>
    <p:sldId id="298" r:id="rId20"/>
    <p:sldId id="287" r:id="rId21"/>
    <p:sldId id="299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47" autoAdjust="0"/>
    <p:restoredTop sz="94660"/>
  </p:normalViewPr>
  <p:slideViewPr>
    <p:cSldViewPr snapToGrid="0">
      <p:cViewPr varScale="1">
        <p:scale>
          <a:sx n="90" d="100"/>
          <a:sy n="90" d="100"/>
        </p:scale>
        <p:origin x="6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E3183-62D1-435A-9CD6-A71220DC19C3}" type="datetimeFigureOut">
              <a:rPr kumimoji="1" lang="ja-JP" altLang="en-US" smtClean="0"/>
              <a:t>2021/5/27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31B5-8509-481C-9752-44629B14A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815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E3183-62D1-435A-9CD6-A71220DC19C3}" type="datetimeFigureOut">
              <a:rPr kumimoji="1" lang="ja-JP" altLang="en-US" smtClean="0"/>
              <a:t>2021/5/27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31B5-8509-481C-9752-44629B14A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1481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E3183-62D1-435A-9CD6-A71220DC19C3}" type="datetimeFigureOut">
              <a:rPr kumimoji="1" lang="ja-JP" altLang="en-US" smtClean="0"/>
              <a:t>2021/5/27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31B5-8509-481C-9752-44629B14A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2941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パートタイトル2(4行バージョン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プレースホルダー 8"/>
          <p:cNvSpPr>
            <a:spLocks noGrp="1"/>
          </p:cNvSpPr>
          <p:nvPr>
            <p:ph type="body" sz="quarter" idx="10"/>
          </p:nvPr>
        </p:nvSpPr>
        <p:spPr>
          <a:xfrm>
            <a:off x="904924" y="4541625"/>
            <a:ext cx="10382152" cy="1107996"/>
          </a:xfrm>
        </p:spPr>
        <p:txBody>
          <a:bodyPr wrap="square">
            <a:spAutoFit/>
          </a:bodyPr>
          <a:lstStyle>
            <a:lvl1pPr marL="0" indent="0" algn="ctr">
              <a:lnSpc>
                <a:spcPct val="100000"/>
              </a:lnSpc>
              <a:buNone/>
              <a:defRPr sz="6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ja-JP" altLang="en-US"/>
              <a:t>マスター テキスト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09893"/>
            <a:ext cx="12192000" cy="840230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90000"/>
              </a:lnSpc>
              <a:defRPr sz="5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/>
              <a:t>マスター タイトル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3410851"/>
            <a:ext cx="12192000" cy="553998"/>
          </a:xfrm>
        </p:spPr>
        <p:txBody>
          <a:bodyPr wrap="square">
            <a:spAutoFit/>
          </a:bodyPr>
          <a:lstStyle>
            <a:lvl1pPr marL="0" indent="0" algn="ctr">
              <a:lnSpc>
                <a:spcPct val="100000"/>
              </a:lnSpc>
              <a:buNone/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ja-JP" altLang="en-US"/>
              <a:t>マスター サブタイトル</a:t>
            </a:r>
            <a:endParaRPr 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830182"/>
            <a:ext cx="12192000" cy="1006429"/>
          </a:xfrm>
        </p:spPr>
        <p:txBody>
          <a:bodyPr wrap="square">
            <a:spAutoFit/>
          </a:bodyPr>
          <a:lstStyle>
            <a:lvl1pPr marL="0" indent="0" algn="ctr">
              <a:buNone/>
              <a:defRPr sz="6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ja-JP" altLang="en-US"/>
              <a:t>マスター カテゴリー</a:t>
            </a:r>
          </a:p>
        </p:txBody>
      </p:sp>
    </p:spTree>
    <p:extLst>
      <p:ext uri="{BB962C8B-B14F-4D97-AF65-F5344CB8AC3E}">
        <p14:creationId xmlns:p14="http://schemas.microsoft.com/office/powerpoint/2010/main" val="25105765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英語単語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プレースホルダー 8"/>
          <p:cNvSpPr>
            <a:spLocks noGrp="1"/>
          </p:cNvSpPr>
          <p:nvPr>
            <p:ph type="body" sz="quarter" idx="10" hasCustomPrompt="1"/>
          </p:nvPr>
        </p:nvSpPr>
        <p:spPr>
          <a:xfrm>
            <a:off x="1080353" y="1802924"/>
            <a:ext cx="10034587" cy="1408078"/>
          </a:xfrm>
        </p:spPr>
        <p:txBody>
          <a:bodyPr wrap="squar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85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ja-JP" altLang="en-US"/>
              <a:t>単語（英語）</a:t>
            </a:r>
          </a:p>
        </p:txBody>
      </p:sp>
      <p:sp>
        <p:nvSpPr>
          <p:cNvPr id="13" name="メディア プレースホルダー 12"/>
          <p:cNvSpPr>
            <a:spLocks noGrp="1"/>
          </p:cNvSpPr>
          <p:nvPr>
            <p:ph type="media" sz="quarter" idx="11"/>
          </p:nvPr>
        </p:nvSpPr>
        <p:spPr>
          <a:xfrm>
            <a:off x="5801980" y="4028176"/>
            <a:ext cx="588049" cy="551406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1824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日本語訳-単語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プレースホルダー 8"/>
          <p:cNvSpPr>
            <a:spLocks noGrp="1"/>
          </p:cNvSpPr>
          <p:nvPr>
            <p:ph type="body" sz="quarter" idx="10" hasCustomPrompt="1"/>
          </p:nvPr>
        </p:nvSpPr>
        <p:spPr>
          <a:xfrm>
            <a:off x="1265212" y="2321318"/>
            <a:ext cx="9661585" cy="1015663"/>
          </a:xfrm>
        </p:spPr>
        <p:txBody>
          <a:bodyPr wrap="squar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ja-JP" altLang="en-US"/>
              <a:t>単語（日本語訳）</a:t>
            </a:r>
          </a:p>
        </p:txBody>
      </p:sp>
    </p:spTree>
    <p:extLst>
      <p:ext uri="{BB962C8B-B14F-4D97-AF65-F5344CB8AC3E}">
        <p14:creationId xmlns:p14="http://schemas.microsoft.com/office/powerpoint/2010/main" val="22438708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E3183-62D1-435A-9CD6-A71220DC19C3}" type="datetimeFigureOut">
              <a:rPr kumimoji="1" lang="ja-JP" altLang="en-US" smtClean="0"/>
              <a:t>2021/5/27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31B5-8509-481C-9752-44629B14A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93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E3183-62D1-435A-9CD6-A71220DC19C3}" type="datetimeFigureOut">
              <a:rPr kumimoji="1" lang="ja-JP" altLang="en-US" smtClean="0"/>
              <a:t>2021/5/27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31B5-8509-481C-9752-44629B14A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354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E3183-62D1-435A-9CD6-A71220DC19C3}" type="datetimeFigureOut">
              <a:rPr kumimoji="1" lang="ja-JP" altLang="en-US" smtClean="0"/>
              <a:t>2021/5/27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31B5-8509-481C-9752-44629B14A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1387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E3183-62D1-435A-9CD6-A71220DC19C3}" type="datetimeFigureOut">
              <a:rPr kumimoji="1" lang="ja-JP" altLang="en-US" smtClean="0"/>
              <a:t>2021/5/27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31B5-8509-481C-9752-44629B14A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633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E3183-62D1-435A-9CD6-A71220DC19C3}" type="datetimeFigureOut">
              <a:rPr kumimoji="1" lang="ja-JP" altLang="en-US" smtClean="0"/>
              <a:t>2021/5/27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31B5-8509-481C-9752-44629B14A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935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E3183-62D1-435A-9CD6-A71220DC19C3}" type="datetimeFigureOut">
              <a:rPr kumimoji="1" lang="ja-JP" altLang="en-US" smtClean="0"/>
              <a:t>2021/5/27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31B5-8509-481C-9752-44629B14A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032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E3183-62D1-435A-9CD6-A71220DC19C3}" type="datetimeFigureOut">
              <a:rPr kumimoji="1" lang="ja-JP" altLang="en-US" smtClean="0"/>
              <a:t>2021/5/27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31B5-8509-481C-9752-44629B14A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7752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E3183-62D1-435A-9CD6-A71220DC19C3}" type="datetimeFigureOut">
              <a:rPr kumimoji="1" lang="ja-JP" altLang="en-US" smtClean="0"/>
              <a:t>2021/5/27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31B5-8509-481C-9752-44629B14A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41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E3183-62D1-435A-9CD6-A71220DC19C3}" type="datetimeFigureOut">
              <a:rPr kumimoji="1" lang="ja-JP" altLang="en-US" smtClean="0"/>
              <a:t>2021/5/27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B31B5-8509-481C-9752-44629B14A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923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../media/media5.mp3"/><Relationship Id="rId1" Type="http://schemas.microsoft.com/office/2007/relationships/media" Target="../media/media5.mp3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../media/media6.mp3"/><Relationship Id="rId1" Type="http://schemas.microsoft.com/office/2007/relationships/media" Target="../media/media6.mp3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../media/media7.mp3"/><Relationship Id="rId1" Type="http://schemas.microsoft.com/office/2007/relationships/media" Target="../media/media7.mp3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../media/media8.mp3"/><Relationship Id="rId1" Type="http://schemas.microsoft.com/office/2007/relationships/media" Target="../media/media8.mp3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../media/media9.mp3"/><Relationship Id="rId1" Type="http://schemas.microsoft.com/office/2007/relationships/media" Target="../media/media9.mp3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../media/media10.mp3"/><Relationship Id="rId1" Type="http://schemas.microsoft.com/office/2007/relationships/media" Target="../media/media10.mp3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../media/media3.mp3"/><Relationship Id="rId1" Type="http://schemas.microsoft.com/office/2007/relationships/media" Target="../media/media3.mp3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../media/media4.mp3"/><Relationship Id="rId1" Type="http://schemas.microsoft.com/office/2007/relationships/media" Target="../media/media4.mp3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4"/>
          <p:cNvSpPr>
            <a:spLocks noGrp="1"/>
          </p:cNvSpPr>
          <p:nvPr>
            <p:ph type="body" sz="quarter" idx="10"/>
          </p:nvPr>
        </p:nvSpPr>
        <p:spPr>
          <a:xfrm>
            <a:off x="0" y="895767"/>
            <a:ext cx="5773479" cy="1015663"/>
          </a:xfrm>
        </p:spPr>
        <p:txBody>
          <a:bodyPr/>
          <a:lstStyle/>
          <a:p>
            <a:r>
              <a:rPr lang="en-US" altLang="ja-JP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Lesson 5</a:t>
            </a:r>
            <a:endParaRPr lang="ja-JP" altLang="en-US" sz="6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0" y="2361003"/>
            <a:ext cx="12192000" cy="1231106"/>
          </a:xfrm>
        </p:spPr>
        <p:txBody>
          <a:bodyPr/>
          <a:lstStyle/>
          <a:p>
            <a:r>
              <a:rPr lang="en-US" altLang="ja-JP" sz="8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 Journey to Peace</a:t>
            </a:r>
            <a:endParaRPr lang="ja-JP" altLang="en-US" sz="8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AF065C3E-187B-41B0-84F9-22810E4DBC02}"/>
              </a:ext>
            </a:extLst>
          </p:cNvPr>
          <p:cNvSpPr/>
          <p:nvPr/>
        </p:nvSpPr>
        <p:spPr>
          <a:xfrm>
            <a:off x="4328787" y="4372151"/>
            <a:ext cx="3534425" cy="1231106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6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Part 1</a:t>
            </a:r>
            <a:endParaRPr kumimoji="1" lang="ja-JP" altLang="en-US" sz="6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1" name="フッタ">
            <a:extLst>
              <a:ext uri="{FF2B5EF4-FFF2-40B4-BE49-F238E27FC236}">
                <a16:creationId xmlns:a16="http://schemas.microsoft.com/office/drawing/2014/main" id="{9B9FFD59-7539-4739-B1A7-94CDC79003F0}"/>
              </a:ext>
            </a:extLst>
          </p:cNvPr>
          <p:cNvSpPr txBox="1">
            <a:spLocks/>
          </p:cNvSpPr>
          <p:nvPr/>
        </p:nvSpPr>
        <p:spPr bwMode="auto">
          <a:xfrm>
            <a:off x="8835842" y="6506478"/>
            <a:ext cx="3278187" cy="276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Ctr="0" compatLnSpc="1">
            <a:prstTxWarp prst="textNoShape">
              <a:avLst/>
            </a:prstTxWarp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BLUE MARBLE English Communication I</a:t>
            </a:r>
            <a:endParaRPr lang="ja-JP" altLang="en-US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4196099"/>
      </p:ext>
    </p:extLst>
  </p:cSld>
  <p:clrMapOvr>
    <a:masterClrMapping/>
  </p:clrMapOvr>
  <p:transition spd="med">
    <p:pull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>
          <a:xfrm>
            <a:off x="0" y="2459504"/>
            <a:ext cx="12192000" cy="1938992"/>
          </a:xfrm>
        </p:spPr>
        <p:txBody>
          <a:bodyPr/>
          <a:lstStyle/>
          <a:p>
            <a:r>
              <a:rPr lang="en-US" altLang="ja-JP" sz="1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trainee</a:t>
            </a:r>
          </a:p>
        </p:txBody>
      </p:sp>
      <p:pic>
        <p:nvPicPr>
          <p:cNvPr id="2" name="5-1_trainee">
            <a:hlinkClick r:id="" action="ppaction://media"/>
            <a:extLst>
              <a:ext uri="{FF2B5EF4-FFF2-40B4-BE49-F238E27FC236}">
                <a16:creationId xmlns:a16="http://schemas.microsoft.com/office/drawing/2014/main" id="{EDC64409-0B15-400E-A136-A5DAAC22EE75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458" y="9519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438636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5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0" y="2690336"/>
            <a:ext cx="12191999" cy="1477328"/>
          </a:xfrm>
        </p:spPr>
        <p:txBody>
          <a:bodyPr/>
          <a:lstStyle/>
          <a:p>
            <a:r>
              <a:rPr lang="ja-JP" altLang="en-US" sz="9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研修生</a:t>
            </a:r>
          </a:p>
        </p:txBody>
      </p:sp>
    </p:spTree>
    <p:extLst>
      <p:ext uri="{BB962C8B-B14F-4D97-AF65-F5344CB8AC3E}">
        <p14:creationId xmlns:p14="http://schemas.microsoft.com/office/powerpoint/2010/main" val="850972093"/>
      </p:ext>
    </p:extLst>
  </p:cSld>
  <p:clrMapOvr>
    <a:masterClrMapping/>
  </p:clrMapOvr>
  <p:transition spd="med">
    <p:pull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>
          <a:xfrm>
            <a:off x="0" y="2459504"/>
            <a:ext cx="12192000" cy="1938992"/>
          </a:xfrm>
        </p:spPr>
        <p:txBody>
          <a:bodyPr/>
          <a:lstStyle/>
          <a:p>
            <a:r>
              <a:rPr lang="en-US" altLang="ja-JP" sz="1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completely</a:t>
            </a:r>
          </a:p>
        </p:txBody>
      </p:sp>
      <p:pic>
        <p:nvPicPr>
          <p:cNvPr id="2" name="5-1_completely">
            <a:hlinkClick r:id="" action="ppaction://media"/>
            <a:extLst>
              <a:ext uri="{FF2B5EF4-FFF2-40B4-BE49-F238E27FC236}">
                <a16:creationId xmlns:a16="http://schemas.microsoft.com/office/drawing/2014/main" id="{E9D25F29-9EF1-40E8-8753-24AD2C63865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8229" y="95191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097534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76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0" y="2690336"/>
            <a:ext cx="12192000" cy="1477328"/>
          </a:xfrm>
        </p:spPr>
        <p:txBody>
          <a:bodyPr/>
          <a:lstStyle/>
          <a:p>
            <a:r>
              <a:rPr lang="ja-JP" altLang="en-US" sz="9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まったく，完全に</a:t>
            </a:r>
          </a:p>
        </p:txBody>
      </p:sp>
    </p:spTree>
    <p:extLst>
      <p:ext uri="{BB962C8B-B14F-4D97-AF65-F5344CB8AC3E}">
        <p14:creationId xmlns:p14="http://schemas.microsoft.com/office/powerpoint/2010/main" val="253025354"/>
      </p:ext>
    </p:extLst>
  </p:cSld>
  <p:clrMapOvr>
    <a:masterClrMapping/>
  </p:clrMapOvr>
  <p:transition spd="med">
    <p:pull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>
          <a:xfrm>
            <a:off x="1" y="2459504"/>
            <a:ext cx="12191999" cy="1938992"/>
          </a:xfrm>
        </p:spPr>
        <p:txBody>
          <a:bodyPr/>
          <a:lstStyle/>
          <a:p>
            <a:r>
              <a:rPr lang="en-US" altLang="ja-JP" sz="1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amaze</a:t>
            </a:r>
          </a:p>
        </p:txBody>
      </p:sp>
      <p:pic>
        <p:nvPicPr>
          <p:cNvPr id="2" name="5-1_amaze">
            <a:hlinkClick r:id="" action="ppaction://media"/>
            <a:extLst>
              <a:ext uri="{FF2B5EF4-FFF2-40B4-BE49-F238E27FC236}">
                <a16:creationId xmlns:a16="http://schemas.microsoft.com/office/drawing/2014/main" id="{5E114A16-3269-4D97-A13D-930C7CA25F4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2619" y="100137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343059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5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0" y="2690336"/>
            <a:ext cx="12192000" cy="1477328"/>
          </a:xfrm>
        </p:spPr>
        <p:txBody>
          <a:bodyPr/>
          <a:lstStyle/>
          <a:p>
            <a:r>
              <a:rPr lang="ja-JP" altLang="en-US" sz="9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～を驚嘆させる</a:t>
            </a:r>
          </a:p>
        </p:txBody>
      </p:sp>
    </p:spTree>
    <p:extLst>
      <p:ext uri="{BB962C8B-B14F-4D97-AF65-F5344CB8AC3E}">
        <p14:creationId xmlns:p14="http://schemas.microsoft.com/office/powerpoint/2010/main" val="2703169354"/>
      </p:ext>
    </p:extLst>
  </p:cSld>
  <p:clrMapOvr>
    <a:masterClrMapping/>
  </p:clrMapOvr>
  <p:transition spd="med">
    <p:pull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>
          <a:xfrm>
            <a:off x="0" y="2459504"/>
            <a:ext cx="12191999" cy="1938992"/>
          </a:xfrm>
        </p:spPr>
        <p:txBody>
          <a:bodyPr/>
          <a:lstStyle/>
          <a:p>
            <a:r>
              <a:rPr lang="en-US" altLang="ja-JP" sz="1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elderly</a:t>
            </a:r>
          </a:p>
        </p:txBody>
      </p:sp>
      <p:pic>
        <p:nvPicPr>
          <p:cNvPr id="2" name="5-1_elderly">
            <a:hlinkClick r:id="" action="ppaction://media"/>
            <a:extLst>
              <a:ext uri="{FF2B5EF4-FFF2-40B4-BE49-F238E27FC236}">
                <a16:creationId xmlns:a16="http://schemas.microsoft.com/office/drawing/2014/main" id="{A52E78F9-3216-4E44-AAB2-9392C071EA92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2885" y="102807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571906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5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0" y="2690336"/>
            <a:ext cx="12192000" cy="1477328"/>
          </a:xfrm>
        </p:spPr>
        <p:txBody>
          <a:bodyPr/>
          <a:lstStyle/>
          <a:p>
            <a:r>
              <a:rPr lang="ja-JP" altLang="en-US" sz="9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年配の</a:t>
            </a:r>
          </a:p>
        </p:txBody>
      </p:sp>
    </p:spTree>
    <p:extLst>
      <p:ext uri="{BB962C8B-B14F-4D97-AF65-F5344CB8AC3E}">
        <p14:creationId xmlns:p14="http://schemas.microsoft.com/office/powerpoint/2010/main" val="1315855441"/>
      </p:ext>
    </p:extLst>
  </p:cSld>
  <p:clrMapOvr>
    <a:masterClrMapping/>
  </p:clrMapOvr>
  <p:transition spd="med">
    <p:pull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>
          <a:xfrm>
            <a:off x="1" y="2459504"/>
            <a:ext cx="12191999" cy="1938992"/>
          </a:xfrm>
        </p:spPr>
        <p:txBody>
          <a:bodyPr/>
          <a:lstStyle/>
          <a:p>
            <a:r>
              <a:rPr lang="en-US" altLang="ja-JP" sz="1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impress</a:t>
            </a:r>
          </a:p>
        </p:txBody>
      </p:sp>
      <p:pic>
        <p:nvPicPr>
          <p:cNvPr id="2" name="5-1_impress">
            <a:hlinkClick r:id="" action="ppaction://media"/>
            <a:extLst>
              <a:ext uri="{FF2B5EF4-FFF2-40B4-BE49-F238E27FC236}">
                <a16:creationId xmlns:a16="http://schemas.microsoft.com/office/drawing/2014/main" id="{80885605-3742-4A02-8D3F-85F5F2F4F99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9443" y="102807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856336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0" y="2636269"/>
            <a:ext cx="12191999" cy="1477328"/>
          </a:xfrm>
        </p:spPr>
        <p:txBody>
          <a:bodyPr/>
          <a:lstStyle/>
          <a:p>
            <a:r>
              <a:rPr lang="ja-JP" altLang="en-US" sz="9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～に感銘を与える</a:t>
            </a:r>
          </a:p>
        </p:txBody>
      </p:sp>
    </p:spTree>
    <p:extLst>
      <p:ext uri="{BB962C8B-B14F-4D97-AF65-F5344CB8AC3E}">
        <p14:creationId xmlns:p14="http://schemas.microsoft.com/office/powerpoint/2010/main" val="179079829"/>
      </p:ext>
    </p:extLst>
  </p:cSld>
  <p:clrMapOvr>
    <a:masterClrMapping/>
  </p:clrMapOvr>
  <p:transition spd="med">
    <p:pull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>
          <a:xfrm>
            <a:off x="0" y="2459504"/>
            <a:ext cx="12192000" cy="1938992"/>
          </a:xfrm>
        </p:spPr>
        <p:txBody>
          <a:bodyPr/>
          <a:lstStyle/>
          <a:p>
            <a:r>
              <a:rPr lang="en-US" altLang="ja-JP" sz="1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central</a:t>
            </a:r>
          </a:p>
        </p:txBody>
      </p:sp>
      <p:pic>
        <p:nvPicPr>
          <p:cNvPr id="4" name="5-1_central">
            <a:hlinkClick r:id="" action="ppaction://media"/>
            <a:extLst>
              <a:ext uri="{FF2B5EF4-FFF2-40B4-BE49-F238E27FC236}">
                <a16:creationId xmlns:a16="http://schemas.microsoft.com/office/drawing/2014/main" id="{74FCA291-54C7-458B-BA69-E1DBDFCA897A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26586" y="7442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228455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7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remove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>
          <a:xfrm>
            <a:off x="0" y="2459504"/>
            <a:ext cx="12192000" cy="1938992"/>
          </a:xfrm>
        </p:spPr>
        <p:txBody>
          <a:bodyPr/>
          <a:lstStyle/>
          <a:p>
            <a:r>
              <a:rPr lang="en-US" altLang="ja-JP" sz="1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educational</a:t>
            </a:r>
          </a:p>
        </p:txBody>
      </p:sp>
      <p:pic>
        <p:nvPicPr>
          <p:cNvPr id="2" name="5-1_educational">
            <a:hlinkClick r:id="" action="ppaction://media"/>
            <a:extLst>
              <a:ext uri="{FF2B5EF4-FFF2-40B4-BE49-F238E27FC236}">
                <a16:creationId xmlns:a16="http://schemas.microsoft.com/office/drawing/2014/main" id="{18ECBA9A-CA58-4A7F-BC31-5BB05E11A6C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6959" y="95696"/>
            <a:ext cx="616686" cy="616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933031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9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1" y="2690336"/>
            <a:ext cx="12191999" cy="1477328"/>
          </a:xfrm>
        </p:spPr>
        <p:txBody>
          <a:bodyPr/>
          <a:lstStyle/>
          <a:p>
            <a:r>
              <a:rPr lang="ja-JP" altLang="en-US" sz="9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教育の</a:t>
            </a:r>
          </a:p>
        </p:txBody>
      </p:sp>
    </p:spTree>
    <p:extLst>
      <p:ext uri="{BB962C8B-B14F-4D97-AF65-F5344CB8AC3E}">
        <p14:creationId xmlns:p14="http://schemas.microsoft.com/office/powerpoint/2010/main" val="912799278"/>
      </p:ext>
    </p:extLst>
  </p:cSld>
  <p:clrMapOvr>
    <a:masterClrMapping/>
  </p:clrMapOvr>
  <p:transition spd="med">
    <p:pull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0" y="2690336"/>
            <a:ext cx="12191999" cy="1477328"/>
          </a:xfrm>
        </p:spPr>
        <p:txBody>
          <a:bodyPr/>
          <a:lstStyle/>
          <a:p>
            <a:r>
              <a:rPr lang="ja-JP" altLang="en-US" sz="9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中央の</a:t>
            </a:r>
          </a:p>
        </p:txBody>
      </p:sp>
    </p:spTree>
    <p:extLst>
      <p:ext uri="{BB962C8B-B14F-4D97-AF65-F5344CB8AC3E}">
        <p14:creationId xmlns:p14="http://schemas.microsoft.com/office/powerpoint/2010/main" val="4226980838"/>
      </p:ext>
    </p:extLst>
  </p:cSld>
  <p:clrMapOvr>
    <a:masterClrMapping/>
  </p:clrMapOvr>
  <p:transition spd="med">
    <p:pull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>
          <a:xfrm>
            <a:off x="0" y="2459504"/>
            <a:ext cx="12192000" cy="1938992"/>
          </a:xfrm>
        </p:spPr>
        <p:txBody>
          <a:bodyPr/>
          <a:lstStyle/>
          <a:p>
            <a:r>
              <a:rPr lang="en-US" altLang="ja-JP" sz="1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activist</a:t>
            </a:r>
          </a:p>
        </p:txBody>
      </p:sp>
      <p:pic>
        <p:nvPicPr>
          <p:cNvPr id="2" name="5-1_activist">
            <a:hlinkClick r:id="" action="ppaction://media"/>
            <a:extLst>
              <a:ext uri="{FF2B5EF4-FFF2-40B4-BE49-F238E27FC236}">
                <a16:creationId xmlns:a16="http://schemas.microsoft.com/office/drawing/2014/main" id="{85C4B0BD-AE07-4293-B6AA-FD36CE021A8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26536" y="84557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624627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45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1" y="2690336"/>
            <a:ext cx="12191999" cy="1477328"/>
          </a:xfrm>
        </p:spPr>
        <p:txBody>
          <a:bodyPr/>
          <a:lstStyle/>
          <a:p>
            <a:r>
              <a:rPr lang="ja-JP" altLang="en-US" sz="9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活動家</a:t>
            </a:r>
          </a:p>
        </p:txBody>
      </p:sp>
    </p:spTree>
    <p:extLst>
      <p:ext uri="{BB962C8B-B14F-4D97-AF65-F5344CB8AC3E}">
        <p14:creationId xmlns:p14="http://schemas.microsoft.com/office/powerpoint/2010/main" val="1497472996"/>
      </p:ext>
    </p:extLst>
  </p:cSld>
  <p:clrMapOvr>
    <a:masterClrMapping/>
  </p:clrMapOvr>
  <p:transition spd="med">
    <p:pull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>
          <a:xfrm>
            <a:off x="0" y="2459504"/>
            <a:ext cx="12192000" cy="1938992"/>
          </a:xfrm>
        </p:spPr>
        <p:txBody>
          <a:bodyPr/>
          <a:lstStyle/>
          <a:p>
            <a:r>
              <a:rPr lang="en-US" altLang="ja-JP" sz="1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graduation</a:t>
            </a:r>
          </a:p>
        </p:txBody>
      </p:sp>
      <p:pic>
        <p:nvPicPr>
          <p:cNvPr id="2" name="5-1_graduation">
            <a:hlinkClick r:id="" action="ppaction://media"/>
            <a:extLst>
              <a:ext uri="{FF2B5EF4-FFF2-40B4-BE49-F238E27FC236}">
                <a16:creationId xmlns:a16="http://schemas.microsoft.com/office/drawing/2014/main" id="{1F5F2025-0769-49BC-A14A-9BECF21E92A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8127" y="9108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990447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1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0" y="2690336"/>
            <a:ext cx="12191999" cy="1477328"/>
          </a:xfrm>
        </p:spPr>
        <p:txBody>
          <a:bodyPr/>
          <a:lstStyle/>
          <a:p>
            <a:r>
              <a:rPr lang="ja-JP" altLang="en-US" sz="9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卒業</a:t>
            </a:r>
          </a:p>
        </p:txBody>
      </p:sp>
    </p:spTree>
    <p:extLst>
      <p:ext uri="{BB962C8B-B14F-4D97-AF65-F5344CB8AC3E}">
        <p14:creationId xmlns:p14="http://schemas.microsoft.com/office/powerpoint/2010/main" val="955059723"/>
      </p:ext>
    </p:extLst>
  </p:cSld>
  <p:clrMapOvr>
    <a:masterClrMapping/>
  </p:clrMapOvr>
  <p:transition spd="med">
    <p:pull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>
          <a:xfrm>
            <a:off x="0" y="2459504"/>
            <a:ext cx="12192000" cy="1938992"/>
          </a:xfrm>
        </p:spPr>
        <p:txBody>
          <a:bodyPr/>
          <a:lstStyle/>
          <a:p>
            <a:r>
              <a:rPr lang="en-US" altLang="ja-JP" sz="1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recommend</a:t>
            </a:r>
          </a:p>
        </p:txBody>
      </p:sp>
      <p:pic>
        <p:nvPicPr>
          <p:cNvPr id="2" name="5-1_recommend">
            <a:hlinkClick r:id="" action="ppaction://media"/>
            <a:extLst>
              <a:ext uri="{FF2B5EF4-FFF2-40B4-BE49-F238E27FC236}">
                <a16:creationId xmlns:a16="http://schemas.microsoft.com/office/drawing/2014/main" id="{3CAF1626-0E74-4AEC-8328-B86FC3B0C399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251" y="101123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761445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8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1" y="2690336"/>
            <a:ext cx="12191999" cy="1477328"/>
          </a:xfrm>
        </p:spPr>
        <p:txBody>
          <a:bodyPr/>
          <a:lstStyle/>
          <a:p>
            <a:r>
              <a:rPr lang="ja-JP" altLang="en-US" sz="9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～を推薦する</a:t>
            </a:r>
          </a:p>
        </p:txBody>
      </p:sp>
    </p:spTree>
    <p:extLst>
      <p:ext uri="{BB962C8B-B14F-4D97-AF65-F5344CB8AC3E}">
        <p14:creationId xmlns:p14="http://schemas.microsoft.com/office/powerpoint/2010/main" val="99962611"/>
      </p:ext>
    </p:extLst>
  </p:cSld>
  <p:clrMapOvr>
    <a:masterClrMapping/>
  </p:clrMapOvr>
  <p:transition spd="med">
    <p:pull dir="u"/>
  </p:transition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50</Words>
  <Application>Microsoft Office PowerPoint</Application>
  <PresentationFormat>ワイド画面</PresentationFormat>
  <Paragraphs>24</Paragraphs>
  <Slides>21</Slides>
  <Notes>0</Notes>
  <HiddenSlides>1</HiddenSlides>
  <MMClips>10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6" baseType="lpstr">
      <vt:lpstr>メイリオ</vt:lpstr>
      <vt:lpstr>Arial</vt:lpstr>
      <vt:lpstr>Calibri</vt:lpstr>
      <vt:lpstr>Calibri Light</vt:lpstr>
      <vt:lpstr>Office Theme</vt:lpstr>
      <vt:lpstr>A Journey to Peace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数研出版株式会社</dc:creator>
  <cp:lastModifiedBy/>
  <cp:revision>1</cp:revision>
  <dcterms:created xsi:type="dcterms:W3CDTF">2021-05-26T21:33:55Z</dcterms:created>
  <dcterms:modified xsi:type="dcterms:W3CDTF">2021-05-26T21:34:11Z</dcterms:modified>
</cp:coreProperties>
</file>