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3" r:id="rId6"/>
    <p:sldId id="270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59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5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3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7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3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19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16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07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7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691E5-DC64-45FA-A193-53BFF5A9B8F7}" type="datetimeFigureOut">
              <a:rPr kumimoji="1" lang="ja-JP" altLang="en-US" smtClean="0"/>
              <a:t>2022/1/12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4FB7-DA07-47D2-9CAE-1F272BFBA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777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702419" y="574703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Are you all enjoying your new school life?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1-1-1">
            <a:hlinkClick r:id="" action="ppaction://media"/>
            <a:extLst>
              <a:ext uri="{FF2B5EF4-FFF2-40B4-BE49-F238E27FC236}">
                <a16:creationId xmlns:a16="http://schemas.microsoft.com/office/drawing/2014/main" id="{33C9B567-8B02-4334-BA47-6EBE12198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6F26AC0-5968-439B-945F-BC0EEB0D7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7" y="180000"/>
            <a:ext cx="8480967" cy="56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1DFA38-65B8-4D15-8C7F-8D5710E93BCD}"/>
              </a:ext>
            </a:extLst>
          </p:cNvPr>
          <p:cNvSpPr txBox="1"/>
          <p:nvPr/>
        </p:nvSpPr>
        <p:spPr>
          <a:xfrm>
            <a:off x="1524000" y="575806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However, you may be busy</a:t>
            </a:r>
          </a:p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with your club activities.</a:t>
            </a:r>
          </a:p>
        </p:txBody>
      </p:sp>
      <p:pic>
        <p:nvPicPr>
          <p:cNvPr id="3" name="L1-1-2">
            <a:hlinkClick r:id="" action="ppaction://media"/>
            <a:extLst>
              <a:ext uri="{FF2B5EF4-FFF2-40B4-BE49-F238E27FC236}">
                <a16:creationId xmlns:a16="http://schemas.microsoft.com/office/drawing/2014/main" id="{FF9F0DCD-5B3E-4B83-8767-966ED8282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E214EC5-1645-4324-9270-B9AF7AB34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7" y="180000"/>
            <a:ext cx="8480967" cy="56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0" y="57980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Some of you may be trying to study too much.</a:t>
            </a:r>
          </a:p>
        </p:txBody>
      </p:sp>
      <p:pic>
        <p:nvPicPr>
          <p:cNvPr id="3" name="L1-1-3">
            <a:hlinkClick r:id="" action="ppaction://media"/>
            <a:extLst>
              <a:ext uri="{FF2B5EF4-FFF2-40B4-BE49-F238E27FC236}">
                <a16:creationId xmlns:a16="http://schemas.microsoft.com/office/drawing/2014/main" id="{E56A31BE-116B-4BC5-9BF0-1FD584014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3053F13-571C-4258-AC7E-3EC0A113A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17" y="180000"/>
            <a:ext cx="8480967" cy="56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3" y="6012507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First of all, get enough sleep.</a:t>
            </a:r>
          </a:p>
        </p:txBody>
      </p:sp>
      <p:pic>
        <p:nvPicPr>
          <p:cNvPr id="2" name="L1-2-1">
            <a:hlinkClick r:id="" action="ppaction://media"/>
            <a:extLst>
              <a:ext uri="{FF2B5EF4-FFF2-40B4-BE49-F238E27FC236}">
                <a16:creationId xmlns:a16="http://schemas.microsoft.com/office/drawing/2014/main" id="{8DB1BDAB-DCFC-474B-9EFE-CFE0CDAE3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3F655CC-64D6-40B6-BA31-A6C3537FE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32" y="180001"/>
            <a:ext cx="8868936" cy="59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0" y="60734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Meals are important too.</a:t>
            </a:r>
          </a:p>
        </p:txBody>
      </p:sp>
      <p:pic>
        <p:nvPicPr>
          <p:cNvPr id="3" name="L1-2-2">
            <a:hlinkClick r:id="" action="ppaction://media"/>
            <a:extLst>
              <a:ext uri="{FF2B5EF4-FFF2-40B4-BE49-F238E27FC236}">
                <a16:creationId xmlns:a16="http://schemas.microsoft.com/office/drawing/2014/main" id="{2109858C-DB42-4545-B98C-B0D853EE8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9E85A8-FFBF-4895-90D0-F2F775079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32" y="180001"/>
            <a:ext cx="8868936" cy="59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04F0E9-4197-4B5B-8EC3-E08ED51B4692}"/>
              </a:ext>
            </a:extLst>
          </p:cNvPr>
          <p:cNvSpPr txBox="1"/>
          <p:nvPr/>
        </p:nvSpPr>
        <p:spPr>
          <a:xfrm>
            <a:off x="1524000" y="575307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Have breakfast every day,</a:t>
            </a:r>
          </a:p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even if you don't think you have time.</a:t>
            </a:r>
          </a:p>
        </p:txBody>
      </p:sp>
      <p:pic>
        <p:nvPicPr>
          <p:cNvPr id="4" name="L1-2-3">
            <a:hlinkClick r:id="" action="ppaction://media"/>
            <a:extLst>
              <a:ext uri="{FF2B5EF4-FFF2-40B4-BE49-F238E27FC236}">
                <a16:creationId xmlns:a16="http://schemas.microsoft.com/office/drawing/2014/main" id="{173D5E5D-0F3C-4BFD-A41C-A2F6B07BD3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05CC9F-99E7-4920-81AF-D3DC3E134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10" y="180002"/>
            <a:ext cx="8508380" cy="56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BC4495-9D24-4812-8EB4-D3A9F59BE1A4}"/>
              </a:ext>
            </a:extLst>
          </p:cNvPr>
          <p:cNvSpPr txBox="1"/>
          <p:nvPr/>
        </p:nvSpPr>
        <p:spPr>
          <a:xfrm>
            <a:off x="1524000" y="60734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Start your day with breakfast!</a:t>
            </a:r>
          </a:p>
        </p:txBody>
      </p:sp>
      <p:pic>
        <p:nvPicPr>
          <p:cNvPr id="2" name="L1-3-1">
            <a:hlinkClick r:id="" action="ppaction://media"/>
            <a:extLst>
              <a:ext uri="{FF2B5EF4-FFF2-40B4-BE49-F238E27FC236}">
                <a16:creationId xmlns:a16="http://schemas.microsoft.com/office/drawing/2014/main" id="{43933D54-29A7-407D-90FD-D86FB6C40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D529F5B-8A6E-4BA8-8A9A-AE53AA3AB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27" y="180000"/>
            <a:ext cx="8958146" cy="59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EDB08F-36BA-45B9-8802-7598CEE79ED7}"/>
              </a:ext>
            </a:extLst>
          </p:cNvPr>
          <p:cNvSpPr txBox="1"/>
          <p:nvPr/>
        </p:nvSpPr>
        <p:spPr>
          <a:xfrm>
            <a:off x="1524000" y="608214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Let's think about breakfast in this lesson.</a:t>
            </a:r>
          </a:p>
        </p:txBody>
      </p:sp>
      <p:pic>
        <p:nvPicPr>
          <p:cNvPr id="3" name="L1-3-2">
            <a:hlinkClick r:id="" action="ppaction://media"/>
            <a:extLst>
              <a:ext uri="{FF2B5EF4-FFF2-40B4-BE49-F238E27FC236}">
                <a16:creationId xmlns:a16="http://schemas.microsoft.com/office/drawing/2014/main" id="{C7737612-8D9F-4816-8AA1-A4E80DA2F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000" y="180000"/>
            <a:ext cx="439200" cy="439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427BA22-A1E0-46AC-8A2D-8BF647752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27" y="180000"/>
            <a:ext cx="8958146" cy="59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72</Words>
  <PresentationFormat>ワイド画面</PresentationFormat>
  <Paragraphs>10</Paragraphs>
  <Slides>8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dcterms:created xsi:type="dcterms:W3CDTF">2021-05-20T02:26:28Z</dcterms:created>
  <dcterms:modified xsi:type="dcterms:W3CDTF">2022-01-12T01:04:30Z</dcterms:modified>
</cp:coreProperties>
</file>