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80" r:id="rId1"/>
  </p:sldMasterIdLst>
  <p:handoutMasterIdLst>
    <p:handoutMasterId r:id="rId21"/>
  </p:handoutMasterIdLst>
  <p:sldIdLst>
    <p:sldId id="268" r:id="rId2"/>
    <p:sldId id="295" r:id="rId3"/>
    <p:sldId id="267" r:id="rId4"/>
    <p:sldId id="296" r:id="rId5"/>
    <p:sldId id="291" r:id="rId6"/>
    <p:sldId id="297" r:id="rId7"/>
    <p:sldId id="292" r:id="rId8"/>
    <p:sldId id="299" r:id="rId9"/>
    <p:sldId id="307" r:id="rId10"/>
    <p:sldId id="300" r:id="rId11"/>
    <p:sldId id="308" r:id="rId12"/>
    <p:sldId id="301" r:id="rId13"/>
    <p:sldId id="309" r:id="rId14"/>
    <p:sldId id="302" r:id="rId15"/>
    <p:sldId id="310" r:id="rId16"/>
    <p:sldId id="305" r:id="rId17"/>
    <p:sldId id="313" r:id="rId18"/>
    <p:sldId id="314" r:id="rId19"/>
    <p:sldId id="31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B6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47" autoAdjust="0"/>
    <p:restoredTop sz="94660"/>
  </p:normalViewPr>
  <p:slideViewPr>
    <p:cSldViewPr snapToGrid="0">
      <p:cViewPr varScale="1">
        <p:scale>
          <a:sx n="75" d="100"/>
          <a:sy n="75" d="100"/>
        </p:scale>
        <p:origin x="92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005EF045-41CB-43DE-BCBD-4F95AF74D16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A6F7AD2-C203-47C2-B7D4-EDE8DD9DB9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E0EB07-084E-45FB-8DC1-A669943A252F}" type="datetimeFigureOut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A2261F0-26AD-4B68-82CC-FDEE55FBD1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CE24A4E-BCE5-4FF0-812F-42E13B2E874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57C33C-1B89-406B-AA5B-4D723118F5C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1450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パートタイトル2(4行バージョン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/>
          <p:cNvSpPr>
            <a:spLocks noGrp="1"/>
          </p:cNvSpPr>
          <p:nvPr>
            <p:ph type="body" sz="quarter" idx="10"/>
          </p:nvPr>
        </p:nvSpPr>
        <p:spPr>
          <a:xfrm>
            <a:off x="904924" y="4541625"/>
            <a:ext cx="10382152" cy="1107996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buNone/>
              <a:defRPr sz="6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テキスト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09893"/>
            <a:ext cx="12192000" cy="840230"/>
          </a:xfrm>
        </p:spPr>
        <p:txBody>
          <a:bodyPr wrap="square" anchor="t" anchorCtr="0">
            <a:spAutoFit/>
          </a:bodyPr>
          <a:lstStyle>
            <a:lvl1pPr algn="ctr">
              <a:lnSpc>
                <a:spcPct val="90000"/>
              </a:lnSpc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ja-JP" altLang="en-US"/>
              <a:t>マスター タイトル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3410851"/>
            <a:ext cx="12192000" cy="553998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buNone/>
              <a:defRPr sz="3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ja-JP" altLang="en-US"/>
              <a:t>マスター サブタイトル</a:t>
            </a:r>
            <a:endParaRPr 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830182"/>
            <a:ext cx="12192000" cy="1006429"/>
          </a:xfrm>
        </p:spPr>
        <p:txBody>
          <a:bodyPr wrap="square">
            <a:spAutoFit/>
          </a:bodyPr>
          <a:lstStyle>
            <a:lvl1pPr marL="0" indent="0" algn="ctr">
              <a:buNone/>
              <a:defRPr sz="6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マスター カテゴリー</a:t>
            </a:r>
          </a:p>
        </p:txBody>
      </p:sp>
    </p:spTree>
    <p:extLst>
      <p:ext uri="{BB962C8B-B14F-4D97-AF65-F5344CB8AC3E}">
        <p14:creationId xmlns:p14="http://schemas.microsoft.com/office/powerpoint/2010/main" val="25105765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英語単語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E5A545F1-A38C-4F1B-9C9C-D2EE9C89B1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56000" y="2459504"/>
            <a:ext cx="10080000" cy="1938992"/>
          </a:xfrm>
        </p:spPr>
        <p:txBody>
          <a:bodyPr>
            <a:normAutofit/>
          </a:bodyPr>
          <a:lstStyle>
            <a:lvl1pPr marL="0" indent="0" algn="ctr">
              <a:buNone/>
              <a:defRPr sz="12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en-US" altLang="ja-JP" sz="1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skip</a:t>
            </a:r>
          </a:p>
        </p:txBody>
      </p:sp>
    </p:spTree>
    <p:extLst>
      <p:ext uri="{BB962C8B-B14F-4D97-AF65-F5344CB8AC3E}">
        <p14:creationId xmlns:p14="http://schemas.microsoft.com/office/powerpoint/2010/main" val="17691824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日本語訳-単語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プレースホルダー 8"/>
          <p:cNvSpPr>
            <a:spLocks noGrp="1"/>
          </p:cNvSpPr>
          <p:nvPr>
            <p:ph type="body" sz="quarter" idx="10" hasCustomPrompt="1"/>
          </p:nvPr>
        </p:nvSpPr>
        <p:spPr>
          <a:xfrm>
            <a:off x="1265212" y="2321318"/>
            <a:ext cx="9661585" cy="1015663"/>
          </a:xfrm>
        </p:spPr>
        <p:txBody>
          <a:bodyPr wrap="square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6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kumimoji="1" lang="ja-JP" altLang="en-US"/>
              <a:t>単語（日本語訳）</a:t>
            </a:r>
          </a:p>
        </p:txBody>
      </p:sp>
    </p:spTree>
    <p:extLst>
      <p:ext uri="{BB962C8B-B14F-4D97-AF65-F5344CB8AC3E}">
        <p14:creationId xmlns:p14="http://schemas.microsoft.com/office/powerpoint/2010/main" val="2243870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923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/>
          <p:cNvSpPr>
            <a:spLocks noGrp="1"/>
          </p:cNvSpPr>
          <p:nvPr>
            <p:ph type="body" sz="quarter" idx="10"/>
          </p:nvPr>
        </p:nvSpPr>
        <p:spPr>
          <a:xfrm>
            <a:off x="0" y="895767"/>
            <a:ext cx="5773479" cy="1015663"/>
          </a:xfrm>
        </p:spPr>
        <p:txBody>
          <a:bodyPr/>
          <a:lstStyle/>
          <a:p>
            <a:r>
              <a:rPr lang="en-US" altLang="ja-JP" sz="6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LESSON 8</a:t>
            </a:r>
            <a:endParaRPr lang="ja-JP" altLang="en-US" sz="6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タイトル 3"/>
          <p:cNvSpPr>
            <a:spLocks noGrp="1"/>
          </p:cNvSpPr>
          <p:nvPr>
            <p:ph type="ctrTitle"/>
          </p:nvPr>
        </p:nvSpPr>
        <p:spPr>
          <a:xfrm>
            <a:off x="0" y="2097766"/>
            <a:ext cx="12192000" cy="2339102"/>
          </a:xfrm>
        </p:spPr>
        <p:txBody>
          <a:bodyPr/>
          <a:lstStyle/>
          <a:p>
            <a:r>
              <a:rPr lang="en-US" altLang="ja-JP" sz="8000" b="1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Kazu</a:t>
            </a:r>
            <a:r>
              <a:rPr lang="en-US" altLang="ja-JP" sz="8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Hiro: In Pursuit of a Dream</a:t>
            </a:r>
            <a:endParaRPr lang="ja-JP" altLang="en-US" sz="8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楕円 7">
            <a:extLst>
              <a:ext uri="{FF2B5EF4-FFF2-40B4-BE49-F238E27FC236}">
                <a16:creationId xmlns:a16="http://schemas.microsoft.com/office/drawing/2014/main" id="{AF065C3E-187B-41B0-84F9-22810E4DBC02}"/>
              </a:ext>
            </a:extLst>
          </p:cNvPr>
          <p:cNvSpPr/>
          <p:nvPr/>
        </p:nvSpPr>
        <p:spPr>
          <a:xfrm>
            <a:off x="4017819" y="4372151"/>
            <a:ext cx="3845394" cy="1231106"/>
          </a:xfrm>
          <a:prstGeom prst="ellipse">
            <a:avLst/>
          </a:prstGeom>
          <a:solidFill>
            <a:srgbClr val="7030A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en-US" altLang="ja-JP" sz="6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Part 1</a:t>
            </a:r>
            <a:endParaRPr kumimoji="1" lang="ja-JP" altLang="en-US" sz="60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4196099"/>
      </p:ext>
    </p:extLst>
  </p:cSld>
  <p:clrMapOvr>
    <a:masterClrMapping/>
  </p:clrMapOvr>
  <p:transition spd="med">
    <p:pull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president</a:t>
            </a:r>
          </a:p>
        </p:txBody>
      </p:sp>
      <p:pic>
        <p:nvPicPr>
          <p:cNvPr id="3" name="0573_president">
            <a:hlinkClick r:id="" action="ppaction://media"/>
            <a:extLst>
              <a:ext uri="{FF2B5EF4-FFF2-40B4-BE49-F238E27FC236}">
                <a16:creationId xmlns:a16="http://schemas.microsoft.com/office/drawing/2014/main" id="{4A4F4E9E-3A8C-4A0D-8A49-CE331788B8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032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大統領</a:t>
            </a:r>
          </a:p>
        </p:txBody>
      </p:sp>
    </p:spTree>
    <p:extLst>
      <p:ext uri="{BB962C8B-B14F-4D97-AF65-F5344CB8AC3E}">
        <p14:creationId xmlns:p14="http://schemas.microsoft.com/office/powerpoint/2010/main" val="329279288"/>
      </p:ext>
    </p:extLst>
  </p:cSld>
  <p:clrMapOvr>
    <a:masterClrMapping/>
  </p:clrMapOvr>
  <p:transition spd="med">
    <p:pull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makeup</a:t>
            </a:r>
          </a:p>
          <a:p>
            <a:endParaRPr lang="en-US" altLang="ja-JP" dirty="0"/>
          </a:p>
        </p:txBody>
      </p:sp>
      <p:pic>
        <p:nvPicPr>
          <p:cNvPr id="3" name="0574_makeup">
            <a:hlinkClick r:id="" action="ppaction://media"/>
            <a:extLst>
              <a:ext uri="{FF2B5EF4-FFF2-40B4-BE49-F238E27FC236}">
                <a16:creationId xmlns:a16="http://schemas.microsoft.com/office/drawing/2014/main" id="{C5A7A90A-0CF2-4406-B9A0-B47AA25956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621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5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化粧，メイクアップ</a:t>
            </a:r>
          </a:p>
        </p:txBody>
      </p:sp>
    </p:spTree>
    <p:extLst>
      <p:ext uri="{BB962C8B-B14F-4D97-AF65-F5344CB8AC3E}">
        <p14:creationId xmlns:p14="http://schemas.microsoft.com/office/powerpoint/2010/main" val="2395897017"/>
      </p:ext>
    </p:extLst>
  </p:cSld>
  <p:clrMapOvr>
    <a:masterClrMapping/>
  </p:clrMapOvr>
  <p:transition spd="med">
    <p:pull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fascinate</a:t>
            </a:r>
          </a:p>
        </p:txBody>
      </p:sp>
      <p:pic>
        <p:nvPicPr>
          <p:cNvPr id="3" name="0575_fascinate">
            <a:hlinkClick r:id="" action="ppaction://media"/>
            <a:extLst>
              <a:ext uri="{FF2B5EF4-FFF2-40B4-BE49-F238E27FC236}">
                <a16:creationId xmlns:a16="http://schemas.microsoft.com/office/drawing/2014/main" id="{3F1FD767-3F15-42A5-9740-3C0C17D82D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908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～を魅了する</a:t>
            </a:r>
          </a:p>
        </p:txBody>
      </p:sp>
    </p:spTree>
    <p:extLst>
      <p:ext uri="{BB962C8B-B14F-4D97-AF65-F5344CB8AC3E}">
        <p14:creationId xmlns:p14="http://schemas.microsoft.com/office/powerpoint/2010/main" val="187730831"/>
      </p:ext>
    </p:extLst>
  </p:cSld>
  <p:clrMapOvr>
    <a:masterClrMapping/>
  </p:clrMapOvr>
  <p:transition spd="med">
    <p:pull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exchange</a:t>
            </a:r>
          </a:p>
        </p:txBody>
      </p:sp>
      <p:pic>
        <p:nvPicPr>
          <p:cNvPr id="3" name="0579_exchange">
            <a:hlinkClick r:id="" action="ppaction://media"/>
            <a:extLst>
              <a:ext uri="{FF2B5EF4-FFF2-40B4-BE49-F238E27FC236}">
                <a16:creationId xmlns:a16="http://schemas.microsoft.com/office/drawing/2014/main" id="{B235B724-A189-400C-96DB-273274474D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77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19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0" y="2828835"/>
            <a:ext cx="12191999" cy="1200329"/>
          </a:xfrm>
        </p:spPr>
        <p:txBody>
          <a:bodyPr/>
          <a:lstStyle/>
          <a:p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～を交換する，やりとりする</a:t>
            </a:r>
          </a:p>
        </p:txBody>
      </p:sp>
    </p:spTree>
    <p:extLst>
      <p:ext uri="{BB962C8B-B14F-4D97-AF65-F5344CB8AC3E}">
        <p14:creationId xmlns:p14="http://schemas.microsoft.com/office/powerpoint/2010/main" val="2347546893"/>
      </p:ext>
    </p:extLst>
  </p:cSld>
  <p:clrMapOvr>
    <a:masterClrMapping/>
  </p:clrMapOvr>
  <p:transition spd="med">
    <p:pull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basic</a:t>
            </a:r>
          </a:p>
        </p:txBody>
      </p:sp>
      <p:pic>
        <p:nvPicPr>
          <p:cNvPr id="3" name="0582_basic">
            <a:hlinkClick r:id="" action="ppaction://media"/>
            <a:extLst>
              <a:ext uri="{FF2B5EF4-FFF2-40B4-BE49-F238E27FC236}">
                <a16:creationId xmlns:a16="http://schemas.microsoft.com/office/drawing/2014/main" id="{E13F287F-F1D1-40AF-806E-DDCA578C81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0446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5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</a:t>
            </a:r>
          </a:p>
        </p:txBody>
      </p:sp>
    </p:spTree>
    <p:extLst>
      <p:ext uri="{BB962C8B-B14F-4D97-AF65-F5344CB8AC3E}">
        <p14:creationId xmlns:p14="http://schemas.microsoft.com/office/powerpoint/2010/main" val="3720438921"/>
      </p:ext>
    </p:extLst>
  </p:cSld>
  <p:clrMapOvr>
    <a:masterClrMapping/>
  </p:clrMapOvr>
  <p:transition spd="med">
    <p:pull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23638E93-3347-4C6F-A776-C05CD5A7B2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childhood</a:t>
            </a:r>
          </a:p>
        </p:txBody>
      </p:sp>
      <p:pic>
        <p:nvPicPr>
          <p:cNvPr id="4" name="0566_childhood">
            <a:hlinkClick r:id="" action="ppaction://media"/>
            <a:extLst>
              <a:ext uri="{FF2B5EF4-FFF2-40B4-BE49-F238E27FC236}">
                <a16:creationId xmlns:a16="http://schemas.microsoft.com/office/drawing/2014/main" id="{E4FE33A3-1992-4AE4-A744-D09C44CD02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586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0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子どもの頃</a:t>
            </a:r>
          </a:p>
        </p:txBody>
      </p:sp>
    </p:spTree>
    <p:extLst>
      <p:ext uri="{BB962C8B-B14F-4D97-AF65-F5344CB8AC3E}">
        <p14:creationId xmlns:p14="http://schemas.microsoft.com/office/powerpoint/2010/main" val="4226980838"/>
      </p:ext>
    </p:extLst>
  </p:cSld>
  <p:clrMapOvr>
    <a:masterClrMapping/>
  </p:clrMapOvr>
  <p:transition spd="med">
    <p:pull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172D2EF5-26AC-488B-96A7-E14881F918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curiosity</a:t>
            </a:r>
          </a:p>
        </p:txBody>
      </p:sp>
      <p:pic>
        <p:nvPicPr>
          <p:cNvPr id="3" name="0567_curiosity">
            <a:hlinkClick r:id="" action="ppaction://media"/>
            <a:extLst>
              <a:ext uri="{FF2B5EF4-FFF2-40B4-BE49-F238E27FC236}">
                <a16:creationId xmlns:a16="http://schemas.microsoft.com/office/drawing/2014/main" id="{A7DE4D21-313D-4BBB-BA09-8F2E9CAA9A1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742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6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好奇心</a:t>
            </a:r>
          </a:p>
        </p:txBody>
      </p:sp>
    </p:spTree>
    <p:extLst>
      <p:ext uri="{BB962C8B-B14F-4D97-AF65-F5344CB8AC3E}">
        <p14:creationId xmlns:p14="http://schemas.microsoft.com/office/powerpoint/2010/main" val="1497472996"/>
      </p:ext>
    </p:extLst>
  </p:cSld>
  <p:clrMapOvr>
    <a:masterClrMapping/>
  </p:clrMapOvr>
  <p:transition spd="med">
    <p:pull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2516B82-6FBA-4462-9255-F23581B273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inspire</a:t>
            </a:r>
          </a:p>
        </p:txBody>
      </p:sp>
      <p:pic>
        <p:nvPicPr>
          <p:cNvPr id="3" name="0568_inspire">
            <a:hlinkClick r:id="" action="ppaction://media"/>
            <a:extLst>
              <a:ext uri="{FF2B5EF4-FFF2-40B4-BE49-F238E27FC236}">
                <a16:creationId xmlns:a16="http://schemas.microsoft.com/office/drawing/2014/main" id="{81F0B889-C7B0-438A-85A2-F6813B16AE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132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7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0" y="2274838"/>
            <a:ext cx="12191999" cy="2308324"/>
          </a:xfrm>
        </p:spPr>
        <p:txBody>
          <a:bodyPr/>
          <a:lstStyle/>
          <a:p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～に影響</a:t>
            </a:r>
            <a:r>
              <a:rPr lang="en-US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刺激</a:t>
            </a:r>
            <a:r>
              <a:rPr lang="en-US" altLang="ja-JP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を与える，</a:t>
            </a:r>
            <a:endParaRPr lang="en-US" altLang="ja-JP" sz="7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～を鼓舞する</a:t>
            </a:r>
          </a:p>
        </p:txBody>
      </p:sp>
    </p:spTree>
    <p:extLst>
      <p:ext uri="{BB962C8B-B14F-4D97-AF65-F5344CB8AC3E}">
        <p14:creationId xmlns:p14="http://schemas.microsoft.com/office/powerpoint/2010/main" val="955059723"/>
      </p:ext>
    </p:extLst>
  </p:cSld>
  <p:clrMapOvr>
    <a:masterClrMapping/>
  </p:clrMapOvr>
  <p:transition spd="med">
    <p:pull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6EF8AC1E-64F1-4C21-A0AD-998627EA9D7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ja-JP" dirty="0"/>
              <a:t>effect</a:t>
            </a:r>
          </a:p>
        </p:txBody>
      </p:sp>
      <p:pic>
        <p:nvPicPr>
          <p:cNvPr id="3" name="0571_effect">
            <a:hlinkClick r:id="" action="ppaction://media"/>
            <a:extLst>
              <a:ext uri="{FF2B5EF4-FFF2-40B4-BE49-F238E27FC236}">
                <a16:creationId xmlns:a16="http://schemas.microsoft.com/office/drawing/2014/main" id="{54D1F319-E1C3-437C-BE42-9DEC61350D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336000" y="306900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021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0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>
          <a:xfrm>
            <a:off x="1" y="2690336"/>
            <a:ext cx="12191999" cy="1477328"/>
          </a:xfrm>
        </p:spPr>
        <p:txBody>
          <a:bodyPr/>
          <a:lstStyle/>
          <a:p>
            <a:r>
              <a:rPr lang="ja-JP" altLang="en-US" sz="9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効果</a:t>
            </a:r>
          </a:p>
        </p:txBody>
      </p:sp>
    </p:spTree>
    <p:extLst>
      <p:ext uri="{BB962C8B-B14F-4D97-AF65-F5344CB8AC3E}">
        <p14:creationId xmlns:p14="http://schemas.microsoft.com/office/powerpoint/2010/main" val="2284196588"/>
      </p:ext>
    </p:extLst>
  </p:cSld>
  <p:clrMapOvr>
    <a:masterClrMapping/>
  </p:clrMapOvr>
  <p:transition spd="med">
    <p:pull dir="u"/>
  </p:transition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55</Words>
  <PresentationFormat>ワイド画面</PresentationFormat>
  <Paragraphs>22</Paragraphs>
  <Slides>19</Slides>
  <Notes>0</Notes>
  <HiddenSlides>1</HiddenSlides>
  <MMClips>9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メイリオ</vt:lpstr>
      <vt:lpstr>游ゴシック</vt:lpstr>
      <vt:lpstr>Arial</vt:lpstr>
      <vt:lpstr>Calibri</vt:lpstr>
      <vt:lpstr>Calibri Light</vt:lpstr>
      <vt:lpstr>Office Theme</vt:lpstr>
      <vt:lpstr>Kazu Hiro: In Pursuit of a Dream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数研出版株式会社</dc:creator>
  <cp:lastModifiedBy/>
  <dcterms:created xsi:type="dcterms:W3CDTF">2021-05-26T21:33:55Z</dcterms:created>
  <dcterms:modified xsi:type="dcterms:W3CDTF">2025-11-11T08:12:10Z</dcterms:modified>
</cp:coreProperties>
</file>