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86" r:id="rId1"/>
  </p:sldMasterIdLst>
  <p:notesMasterIdLst>
    <p:notesMasterId r:id="rId9"/>
  </p:notesMasterIdLst>
  <p:handoutMasterIdLst>
    <p:handoutMasterId r:id="rId10"/>
  </p:handoutMasterIdLst>
  <p:sldIdLst>
    <p:sldId id="300" r:id="rId2"/>
    <p:sldId id="320" r:id="rId3"/>
    <p:sldId id="318" r:id="rId4"/>
    <p:sldId id="315" r:id="rId5"/>
    <p:sldId id="319" r:id="rId6"/>
    <p:sldId id="321" r:id="rId7"/>
    <p:sldId id="322" r:id="rId8"/>
  </p:sldIdLst>
  <p:sldSz cx="12192000" cy="6858000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/" invalEndChars="‘“（〔［｛〈《「『【￥＄$([\{｢￡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B00"/>
    <a:srgbClr val="6C0047"/>
    <a:srgbClr val="740051"/>
    <a:srgbClr val="FF0000"/>
    <a:srgbClr val="FF3399"/>
    <a:srgbClr val="D17AAF"/>
    <a:srgbClr val="CC0000"/>
    <a:srgbClr val="56B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790" autoAdjust="0"/>
  </p:normalViewPr>
  <p:slideViewPr>
    <p:cSldViewPr snapToGrid="0" showGuides="1">
      <p:cViewPr varScale="1">
        <p:scale>
          <a:sx n="71" d="100"/>
          <a:sy n="71" d="100"/>
        </p:scale>
        <p:origin x="336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A5F8CF5-B14E-494A-8C79-2ADEE60FC157}" type="datetimeFigureOut">
              <a:rPr lang="ja-JP" altLang="en-US"/>
              <a:pPr>
                <a:defRPr/>
              </a:pPr>
              <a:t>2026/1/15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D1C5C3F-5D18-47EF-8F50-29761D2851B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69547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16D1214-EF40-4880-941D-163F95858272}" type="datetimeFigureOut">
              <a:rPr lang="ja-JP" altLang="en-US"/>
              <a:pPr>
                <a:defRPr/>
              </a:pPr>
              <a:t>2026/1/15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F41A5C3-A7F3-4A46-A353-86589CDC89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67985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5944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C8BA50C1-37D1-D744-A99E-7401866959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000" y="718251"/>
            <a:ext cx="11520000" cy="5760000"/>
          </a:xfrm>
        </p:spPr>
        <p:txBody>
          <a:bodyPr>
            <a:normAutofit/>
          </a:bodyPr>
          <a:lstStyle>
            <a:lvl1pPr marL="0" indent="457200" algn="l">
              <a:lnSpc>
                <a:spcPct val="150000"/>
              </a:lnSpc>
              <a:buNone/>
              <a:defRPr sz="3600" u="none" baseline="0">
                <a:uFill>
                  <a:solidFill>
                    <a:srgbClr val="FF0000"/>
                  </a:solidFill>
                </a:uFill>
                <a:latin typeface="Arial" panose="020B0604020202020204" pitchFamily="34" charset="0"/>
                <a:ea typeface="游ゴシック Medium" panose="020B0500000000000000" pitchFamily="50" charset="-128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マスター サブタイトルの書式設定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33F7BE1-501F-25B6-CBAA-DD96054D8E5B}"/>
              </a:ext>
            </a:extLst>
          </p:cNvPr>
          <p:cNvSpPr/>
          <p:nvPr userDrawn="1"/>
        </p:nvSpPr>
        <p:spPr>
          <a:xfrm>
            <a:off x="0" y="0"/>
            <a:ext cx="2160000" cy="718250"/>
          </a:xfrm>
          <a:prstGeom prst="rect">
            <a:avLst/>
          </a:prstGeom>
          <a:solidFill>
            <a:srgbClr val="D17A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8</a:t>
            </a:r>
          </a:p>
        </p:txBody>
      </p:sp>
    </p:spTree>
    <p:extLst>
      <p:ext uri="{BB962C8B-B14F-4D97-AF65-F5344CB8AC3E}">
        <p14:creationId xmlns:p14="http://schemas.microsoft.com/office/powerpoint/2010/main" val="204955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1D80DB5-C213-1445-9705-6DB524F7A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6C54D9-4064-6C45-ABBA-1799952FE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2804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4E4281E9-8E0E-439C-92B3-3FC67468E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976162"/>
              </p:ext>
            </p:extLst>
          </p:nvPr>
        </p:nvGraphicFramePr>
        <p:xfrm>
          <a:off x="565955" y="2327948"/>
          <a:ext cx="11196000" cy="4351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0416">
                  <a:extLst>
                    <a:ext uri="{9D8B030D-6E8A-4147-A177-3AD203B41FA5}">
                      <a16:colId xmlns:a16="http://schemas.microsoft.com/office/drawing/2014/main" val="2406233730"/>
                    </a:ext>
                  </a:extLst>
                </a:gridCol>
                <a:gridCol w="8405584">
                  <a:extLst>
                    <a:ext uri="{9D8B030D-6E8A-4147-A177-3AD203B41FA5}">
                      <a16:colId xmlns:a16="http://schemas.microsoft.com/office/drawing/2014/main" val="3060612875"/>
                    </a:ext>
                  </a:extLst>
                </a:gridCol>
              </a:tblGrid>
              <a:tr h="644912">
                <a:tc>
                  <a:txBody>
                    <a:bodyPr/>
                    <a:lstStyle/>
                    <a:p>
                      <a:pPr algn="l"/>
                      <a:r>
                        <a:rPr lang="en-US" sz="3600" b="1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1969</a:t>
                      </a:r>
                      <a:endParaRPr lang="ja-JP" sz="3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①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 was born in (</a:t>
                      </a: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</a:t>
                      </a:r>
                      <a:endParaRPr lang="ja-JP" sz="36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635357"/>
                  </a:ext>
                </a:extLst>
              </a:tr>
              <a:tr h="2013367">
                <a:tc>
                  <a:txBody>
                    <a:bodyPr/>
                    <a:lstStyle/>
                    <a:p>
                      <a:pPr algn="l"/>
                      <a:r>
                        <a:rPr lang="en-US" sz="3600" b="1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High school days</a:t>
                      </a:r>
                      <a:endParaRPr lang="ja-JP" sz="3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38163" indent="-538163" algn="l">
                        <a:lnSpc>
                          <a:spcPct val="130000"/>
                        </a:lnSpc>
                      </a:pP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②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 watched many (</a:t>
                      </a: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</a:t>
                      </a:r>
                    </a:p>
                    <a:p>
                      <a:pPr marL="538163" indent="0" algn="l">
                        <a:lnSpc>
                          <a:spcPct val="130000"/>
                        </a:lnSpc>
                      </a:pP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</a:t>
                      </a:r>
                      <a:endParaRPr lang="ja-JP" sz="36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③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 wrote a (</a:t>
                      </a: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to Dick Smith</a:t>
                      </a:r>
                      <a:endParaRPr lang="ja-JP" sz="36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4682113"/>
                  </a:ext>
                </a:extLst>
              </a:tr>
              <a:tr h="1608212">
                <a:tc>
                  <a:txBody>
                    <a:bodyPr/>
                    <a:lstStyle/>
                    <a:p>
                      <a:pPr algn="l"/>
                      <a:r>
                        <a:rPr lang="en-US" sz="3600" b="1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1987</a:t>
                      </a:r>
                      <a:b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</a:br>
                      <a:r>
                        <a:rPr lang="en-US" sz="3600" b="1" kern="100" spc="20" dirty="0">
                          <a:solidFill>
                            <a:srgbClr val="6C0047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(18 years old)</a:t>
                      </a:r>
                      <a:endParaRPr lang="ja-JP" sz="3600" b="1" kern="100" dirty="0">
                        <a:solidFill>
                          <a:srgbClr val="6C0047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38163" indent="-538163" algn="l">
                        <a:lnSpc>
                          <a:spcPct val="130000"/>
                        </a:lnSpc>
                      </a:pP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④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 began to work as a (</a:t>
                      </a: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</a:t>
                      </a:r>
                      <a:b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</a:b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makeup artist</a:t>
                      </a:r>
                      <a:endParaRPr lang="ja-JP" sz="36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870802"/>
                  </a:ext>
                </a:extLst>
              </a:tr>
            </a:tbl>
          </a:graphicData>
        </a:graphic>
      </p:graphicFrame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C11E42-13C4-47FE-8D8B-3589CF22D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800" y="720000"/>
            <a:ext cx="11520000" cy="5992772"/>
          </a:xfrm>
        </p:spPr>
        <p:txBody>
          <a:bodyPr>
            <a:normAutofit/>
          </a:bodyPr>
          <a:lstStyle/>
          <a:p>
            <a:pPr algn="ctr">
              <a:lnSpc>
                <a:spcPct val="130000"/>
              </a:lnSpc>
            </a:pPr>
            <a:r>
              <a:rPr kumimoji="1" lang="en-US" altLang="ja-JP" b="1" dirty="0"/>
              <a:t>Make a summary of this lesson.</a:t>
            </a:r>
          </a:p>
          <a:p>
            <a:pPr marL="442913" indent="-442913">
              <a:lnSpc>
                <a:spcPct val="130000"/>
              </a:lnSpc>
            </a:pPr>
            <a:r>
              <a:rPr lang="en-US" altLang="ja-JP" b="1" dirty="0">
                <a:solidFill>
                  <a:srgbClr val="D17AAF"/>
                </a:solidFill>
              </a:rPr>
              <a:t>Part 1-3</a:t>
            </a:r>
            <a:r>
              <a:rPr lang="en-US" altLang="ja-JP" b="1" dirty="0">
                <a:solidFill>
                  <a:srgbClr val="56B646"/>
                </a:solidFill>
              </a:rPr>
              <a:t>  </a:t>
            </a:r>
            <a:r>
              <a:rPr lang="en-US" altLang="ja-JP" b="1" dirty="0"/>
              <a:t>What Kazu did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74C30BC-EE2B-463A-8CE2-CFA047F6EE05}"/>
              </a:ext>
            </a:extLst>
          </p:cNvPr>
          <p:cNvSpPr txBox="1"/>
          <p:nvPr/>
        </p:nvSpPr>
        <p:spPr>
          <a:xfrm>
            <a:off x="7336570" y="2350250"/>
            <a:ext cx="2256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Kyoto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BE81A1A-C9E9-47E6-81E5-634E491D2273}"/>
              </a:ext>
            </a:extLst>
          </p:cNvPr>
          <p:cNvSpPr txBox="1"/>
          <p:nvPr/>
        </p:nvSpPr>
        <p:spPr>
          <a:xfrm>
            <a:off x="8058391" y="3051359"/>
            <a:ext cx="1622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sci-fi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E66FE75-3A21-4C89-A46E-BF5CC59EF426}"/>
              </a:ext>
            </a:extLst>
          </p:cNvPr>
          <p:cNvSpPr txBox="1"/>
          <p:nvPr/>
        </p:nvSpPr>
        <p:spPr>
          <a:xfrm>
            <a:off x="4664464" y="3780229"/>
            <a:ext cx="2079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movies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49BBE31-64B2-46C2-A12E-B8DD44D72888}"/>
              </a:ext>
            </a:extLst>
          </p:cNvPr>
          <p:cNvSpPr txBox="1"/>
          <p:nvPr/>
        </p:nvSpPr>
        <p:spPr>
          <a:xfrm>
            <a:off x="6605901" y="4452847"/>
            <a:ext cx="2342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587727A-8010-4A21-8C00-4269459B354B}"/>
              </a:ext>
            </a:extLst>
          </p:cNvPr>
          <p:cNvSpPr txBox="1"/>
          <p:nvPr/>
        </p:nvSpPr>
        <p:spPr>
          <a:xfrm>
            <a:off x="8775590" y="5248615"/>
            <a:ext cx="2342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D6B0BF6-5E1C-4D94-B11C-CFA38AF26518}"/>
              </a:ext>
            </a:extLst>
          </p:cNvPr>
          <p:cNvSpPr txBox="1"/>
          <p:nvPr/>
        </p:nvSpPr>
        <p:spPr>
          <a:xfrm>
            <a:off x="4645787" y="5969017"/>
            <a:ext cx="2342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23B181D-B0CB-8E7D-B015-4DCB6A7B7E54}"/>
              </a:ext>
            </a:extLst>
          </p:cNvPr>
          <p:cNvSpPr txBox="1"/>
          <p:nvPr/>
        </p:nvSpPr>
        <p:spPr>
          <a:xfrm>
            <a:off x="2268000" y="64800"/>
            <a:ext cx="7044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atin typeface="Arial" panose="020B0604020202020204" pitchFamily="34" charset="0"/>
                <a:cs typeface="Arial" panose="020B0604020202020204" pitchFamily="34" charset="0"/>
              </a:rPr>
              <a:t>Main Information</a:t>
            </a:r>
            <a:endParaRPr kumimoji="1" lang="ja-JP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30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6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94646-0B6E-7277-5E56-A7B95AB63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675FC74F-B3DA-D897-91ED-B427F7B58A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953285"/>
              </p:ext>
            </p:extLst>
          </p:nvPr>
        </p:nvGraphicFramePr>
        <p:xfrm>
          <a:off x="498000" y="1585989"/>
          <a:ext cx="11196000" cy="4545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9600">
                  <a:extLst>
                    <a:ext uri="{9D8B030D-6E8A-4147-A177-3AD203B41FA5}">
                      <a16:colId xmlns:a16="http://schemas.microsoft.com/office/drawing/2014/main" val="2406233730"/>
                    </a:ext>
                  </a:extLst>
                </a:gridCol>
                <a:gridCol w="8036400">
                  <a:extLst>
                    <a:ext uri="{9D8B030D-6E8A-4147-A177-3AD203B41FA5}">
                      <a16:colId xmlns:a16="http://schemas.microsoft.com/office/drawing/2014/main" val="3060612875"/>
                    </a:ext>
                  </a:extLst>
                </a:gridCol>
              </a:tblGrid>
              <a:tr h="1489847">
                <a:tc>
                  <a:txBody>
                    <a:bodyPr/>
                    <a:lstStyle/>
                    <a:p>
                      <a:pPr algn="l"/>
                      <a:r>
                        <a:rPr lang="en-US" sz="3600" b="1" i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1995</a:t>
                      </a:r>
                    </a:p>
                    <a:p>
                      <a:pPr algn="l"/>
                      <a:r>
                        <a:rPr lang="en-US" sz="3600" b="1" kern="100" spc="20" dirty="0">
                          <a:solidFill>
                            <a:srgbClr val="6C0047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(26 years old)</a:t>
                      </a:r>
                      <a:endParaRPr lang="ja-JP" sz="3600" b="1" kern="100" dirty="0">
                        <a:solidFill>
                          <a:srgbClr val="6C0047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2913" indent="-442913" algn="l">
                        <a:lnSpc>
                          <a:spcPct val="130000"/>
                        </a:lnSpc>
                      </a:pP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⑤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 got a chance to work on a </a:t>
                      </a:r>
                    </a:p>
                    <a:p>
                      <a:pPr marL="452438" indent="171450" algn="l">
                        <a:lnSpc>
                          <a:spcPct val="130000"/>
                        </a:lnSpc>
                      </a:pP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movie</a:t>
                      </a:r>
                      <a:endParaRPr lang="ja-JP" sz="36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125770"/>
                  </a:ext>
                </a:extLst>
              </a:tr>
              <a:tr h="1409677">
                <a:tc>
                  <a:txBody>
                    <a:bodyPr/>
                    <a:lstStyle/>
                    <a:p>
                      <a:pPr algn="l"/>
                      <a:r>
                        <a:rPr lang="en-US" sz="3600" b="1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2006 / 2007</a:t>
                      </a:r>
                      <a:endParaRPr lang="ja-JP" sz="3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en-US" sz="3600" b="1" kern="100" spc="20" dirty="0">
                          <a:solidFill>
                            <a:srgbClr val="6C0047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(37 / 38 years old)</a:t>
                      </a:r>
                      <a:endParaRPr lang="ja-JP" sz="3600" kern="100" dirty="0">
                        <a:solidFill>
                          <a:srgbClr val="6C0047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3888" indent="-623888" algn="l">
                        <a:lnSpc>
                          <a:spcPct val="130000"/>
                        </a:lnSpc>
                      </a:pP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⑥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 was (</a:t>
                      </a: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for an Academy Award</a:t>
                      </a:r>
                      <a:endParaRPr lang="ja-JP" sz="36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4851490"/>
                  </a:ext>
                </a:extLst>
              </a:tr>
              <a:tr h="1409677">
                <a:tc>
                  <a:txBody>
                    <a:bodyPr/>
                    <a:lstStyle/>
                    <a:p>
                      <a:pPr algn="l"/>
                      <a:r>
                        <a:rPr lang="en-US" sz="3600" b="1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2012</a:t>
                      </a:r>
                      <a:br>
                        <a:rPr lang="en-US" sz="3600" b="1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</a:br>
                      <a:r>
                        <a:rPr lang="en-US" sz="3600" b="1" kern="100" spc="20" dirty="0">
                          <a:solidFill>
                            <a:srgbClr val="6C0047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(43 years old)</a:t>
                      </a:r>
                      <a:endParaRPr lang="ja-JP" sz="3600" kern="100" dirty="0">
                        <a:solidFill>
                          <a:srgbClr val="6C0047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2913" indent="-442913" algn="l">
                        <a:lnSpc>
                          <a:spcPct val="130000"/>
                        </a:lnSpc>
                      </a:pPr>
                      <a:r>
                        <a:rPr lang="ja-JP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⑦</a:t>
                      </a:r>
                      <a:r>
                        <a:rPr lang="en-US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 moved to the field of (</a:t>
                      </a:r>
                      <a:r>
                        <a:rPr lang="ja-JP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</a:t>
                      </a:r>
                      <a:r>
                        <a:rPr lang="en-US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</a:t>
                      </a:r>
                    </a:p>
                    <a:p>
                      <a:pPr marL="442913" indent="180975" algn="l">
                        <a:lnSpc>
                          <a:spcPct val="130000"/>
                        </a:lnSpc>
                      </a:pPr>
                      <a:r>
                        <a:rPr lang="en-US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lang="ja-JP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</a:t>
                      </a:r>
                      <a:r>
                        <a:rPr lang="en-US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</a:t>
                      </a:r>
                      <a:endParaRPr lang="ja-JP" sz="3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840060"/>
                  </a:ext>
                </a:extLst>
              </a:tr>
            </a:tbl>
          </a:graphicData>
        </a:graphic>
      </p:graphicFrame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522B6C-E96D-4775-DFBA-5571B2F5E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800" y="720000"/>
            <a:ext cx="11520000" cy="5760000"/>
          </a:xfrm>
        </p:spPr>
        <p:txBody>
          <a:bodyPr>
            <a:normAutofit/>
          </a:bodyPr>
          <a:lstStyle/>
          <a:p>
            <a:pPr marL="442913" indent="-442913">
              <a:lnSpc>
                <a:spcPct val="130000"/>
              </a:lnSpc>
            </a:pPr>
            <a:r>
              <a:rPr lang="en-US" altLang="ja-JP" b="1" dirty="0">
                <a:solidFill>
                  <a:srgbClr val="D17AAF"/>
                </a:solidFill>
              </a:rPr>
              <a:t>Part 1-3</a:t>
            </a:r>
            <a:r>
              <a:rPr lang="en-US" altLang="ja-JP" b="1" dirty="0">
                <a:solidFill>
                  <a:srgbClr val="56B646"/>
                </a:solidFill>
              </a:rPr>
              <a:t>  </a:t>
            </a:r>
            <a:r>
              <a:rPr lang="en-US" altLang="ja-JP" b="1" dirty="0"/>
              <a:t>What Kazu did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2C01CF8-2671-9366-76FD-4753AB58724C}"/>
              </a:ext>
            </a:extLst>
          </p:cNvPr>
          <p:cNvSpPr txBox="1"/>
          <p:nvPr/>
        </p:nvSpPr>
        <p:spPr>
          <a:xfrm>
            <a:off x="4673256" y="2456051"/>
            <a:ext cx="2631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Hollywood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9D18A5-69B0-0DC1-DFB9-1F551FED34F7}"/>
              </a:ext>
            </a:extLst>
          </p:cNvPr>
          <p:cNvSpPr txBox="1"/>
          <p:nvPr/>
        </p:nvSpPr>
        <p:spPr>
          <a:xfrm>
            <a:off x="2268000" y="64800"/>
            <a:ext cx="7044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atin typeface="Arial" panose="020B0604020202020204" pitchFamily="34" charset="0"/>
                <a:cs typeface="Arial" panose="020B0604020202020204" pitchFamily="34" charset="0"/>
              </a:rPr>
              <a:t>Main Information</a:t>
            </a:r>
            <a:endParaRPr kumimoji="1" lang="ja-JP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BD65844-2486-939F-28ED-3ADD7ED58CAD}"/>
              </a:ext>
            </a:extLst>
          </p:cNvPr>
          <p:cNvSpPr txBox="1"/>
          <p:nvPr/>
        </p:nvSpPr>
        <p:spPr>
          <a:xfrm>
            <a:off x="5603529" y="3287684"/>
            <a:ext cx="2631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nominated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7E2F815-4583-2473-2041-F6AFA564B854}"/>
              </a:ext>
            </a:extLst>
          </p:cNvPr>
          <p:cNvSpPr txBox="1"/>
          <p:nvPr/>
        </p:nvSpPr>
        <p:spPr>
          <a:xfrm>
            <a:off x="9065239" y="4824724"/>
            <a:ext cx="1929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F8A805D-FFA0-7B02-7518-57DFCE9238A2}"/>
              </a:ext>
            </a:extLst>
          </p:cNvPr>
          <p:cNvSpPr txBox="1"/>
          <p:nvPr/>
        </p:nvSpPr>
        <p:spPr>
          <a:xfrm>
            <a:off x="5255790" y="5547684"/>
            <a:ext cx="2079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19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10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4E4281E9-8E0E-439C-92B3-3FC67468E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113766"/>
              </p:ext>
            </p:extLst>
          </p:nvPr>
        </p:nvGraphicFramePr>
        <p:xfrm>
          <a:off x="496200" y="1582282"/>
          <a:ext cx="11199600" cy="5017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8976">
                  <a:extLst>
                    <a:ext uri="{9D8B030D-6E8A-4147-A177-3AD203B41FA5}">
                      <a16:colId xmlns:a16="http://schemas.microsoft.com/office/drawing/2014/main" val="2406233730"/>
                    </a:ext>
                  </a:extLst>
                </a:gridCol>
                <a:gridCol w="7930624">
                  <a:extLst>
                    <a:ext uri="{9D8B030D-6E8A-4147-A177-3AD203B41FA5}">
                      <a16:colId xmlns:a16="http://schemas.microsoft.com/office/drawing/2014/main" val="3060612875"/>
                    </a:ext>
                  </a:extLst>
                </a:gridCol>
              </a:tblGrid>
              <a:tr h="1177101">
                <a:tc>
                  <a:txBody>
                    <a:bodyPr/>
                    <a:lstStyle/>
                    <a:p>
                      <a:pPr algn="l"/>
                      <a:r>
                        <a:rPr lang="en-US" sz="3600" b="1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2016</a:t>
                      </a:r>
                      <a:br>
                        <a:rPr lang="en-US" sz="3600" b="1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</a:br>
                      <a:r>
                        <a:rPr lang="en-US" sz="3600" b="1" kern="100" spc="20" dirty="0">
                          <a:solidFill>
                            <a:srgbClr val="6C0047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(47 years old)</a:t>
                      </a:r>
                      <a:endParaRPr lang="ja-JP" sz="3600" kern="100" dirty="0">
                        <a:solidFill>
                          <a:srgbClr val="6C0047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3888" indent="-623888" algn="l"/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⑧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 accepted the offer from Gary Oldman and </a:t>
                      </a:r>
                      <a:b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</a:b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lang="ja-JP" alt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</a:t>
                      </a:r>
                      <a:r>
                        <a:rPr lang="ja-JP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b="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him into Winston Churchill</a:t>
                      </a:r>
                      <a:endParaRPr lang="ja-JP" sz="3600" b="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870802"/>
                  </a:ext>
                </a:extLst>
              </a:tr>
              <a:tr h="1177101">
                <a:tc>
                  <a:txBody>
                    <a:bodyPr/>
                    <a:lstStyle/>
                    <a:p>
                      <a:pPr algn="l"/>
                      <a:r>
                        <a:rPr lang="en-US" sz="3600" b="1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2018</a:t>
                      </a:r>
                    </a:p>
                    <a:p>
                      <a:pPr algn="l"/>
                      <a:r>
                        <a:rPr lang="en-US" sz="3600" b="1" kern="100" spc="20" dirty="0">
                          <a:solidFill>
                            <a:srgbClr val="6C0047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(49 years old)</a:t>
                      </a:r>
                      <a:endParaRPr lang="ja-JP" sz="3600" kern="100" dirty="0">
                        <a:solidFill>
                          <a:srgbClr val="6C0047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2913" indent="-442913" algn="l"/>
                      <a:r>
                        <a:rPr lang="ja-JP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⑨</a:t>
                      </a:r>
                      <a:r>
                        <a:rPr lang="en-US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 was given the (</a:t>
                      </a:r>
                      <a:r>
                        <a:rPr lang="ja-JP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</a:t>
                      </a:r>
                    </a:p>
                    <a:p>
                      <a:pPr marL="538163" indent="0" algn="l"/>
                      <a:r>
                        <a:rPr lang="en-US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lang="ja-JP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　　　　　　</a:t>
                      </a:r>
                      <a:r>
                        <a:rPr lang="en-US" sz="3600" kern="100" spc="2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) for Best Makeup and Hairstyling</a:t>
                      </a:r>
                      <a:endParaRPr lang="ja-JP" sz="3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125770"/>
                  </a:ext>
                </a:extLst>
              </a:tr>
              <a:tr h="1177101">
                <a:tc>
                  <a:txBody>
                    <a:bodyPr/>
                    <a:lstStyle/>
                    <a:p>
                      <a:pPr algn="l"/>
                      <a:r>
                        <a:rPr lang="en-US" altLang="ja-JP" sz="3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2020 </a:t>
                      </a:r>
                    </a:p>
                    <a:p>
                      <a:pPr algn="l"/>
                      <a:r>
                        <a:rPr lang="en-US" altLang="ja-JP" sz="3600" b="1" kern="100" dirty="0">
                          <a:solidFill>
                            <a:srgbClr val="6C0047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(51 years old)</a:t>
                      </a:r>
                      <a:endParaRPr lang="ja-JP" sz="3600" b="1" kern="100" dirty="0">
                        <a:solidFill>
                          <a:srgbClr val="6C0047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42913" indent="-442913" algn="l"/>
                      <a:r>
                        <a:rPr lang="en-US" altLang="ja-JP" sz="3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明朝" panose="02020609040205080304" pitchFamily="17" charset="-128"/>
                          <a:cs typeface="Arial" panose="020B0604020202020204" pitchFamily="34" charset="0"/>
                        </a:rPr>
                        <a:t>won the same award again</a:t>
                      </a:r>
                      <a:endParaRPr lang="ja-JP" sz="3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明朝" panose="02020609040205080304" pitchFamily="17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A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2394163"/>
                  </a:ext>
                </a:extLst>
              </a:tr>
            </a:tbl>
          </a:graphicData>
        </a:graphic>
      </p:graphicFrame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C11E42-13C4-47FE-8D8B-3589CF22D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42913" indent="-442913"/>
            <a:r>
              <a:rPr lang="en-US" altLang="ja-JP" b="1" dirty="0">
                <a:solidFill>
                  <a:srgbClr val="D17AAF"/>
                </a:solidFill>
              </a:rPr>
              <a:t>Part 1-3</a:t>
            </a:r>
            <a:r>
              <a:rPr lang="en-US" altLang="ja-JP" b="1" dirty="0">
                <a:solidFill>
                  <a:srgbClr val="56B646"/>
                </a:solidFill>
              </a:rPr>
              <a:t>  </a:t>
            </a:r>
            <a:r>
              <a:rPr lang="en-US" altLang="ja-JP" b="1" dirty="0"/>
              <a:t>What Kazu did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49BBE31-64B2-46C2-A12E-B8DD44D72888}"/>
              </a:ext>
            </a:extLst>
          </p:cNvPr>
          <p:cNvSpPr txBox="1"/>
          <p:nvPr/>
        </p:nvSpPr>
        <p:spPr>
          <a:xfrm>
            <a:off x="4833981" y="2682036"/>
            <a:ext cx="301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transformed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587727A-8010-4A21-8C00-4269459B354B}"/>
              </a:ext>
            </a:extLst>
          </p:cNvPr>
          <p:cNvSpPr txBox="1"/>
          <p:nvPr/>
        </p:nvSpPr>
        <p:spPr>
          <a:xfrm>
            <a:off x="7880811" y="3757959"/>
            <a:ext cx="2342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Academy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D97DEDE-BD00-422F-9B36-7553995056A3}"/>
              </a:ext>
            </a:extLst>
          </p:cNvPr>
          <p:cNvSpPr txBox="1"/>
          <p:nvPr/>
        </p:nvSpPr>
        <p:spPr>
          <a:xfrm>
            <a:off x="5161792" y="4333987"/>
            <a:ext cx="2342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78F18EC-38FB-06BF-7F29-F873B8692972}"/>
              </a:ext>
            </a:extLst>
          </p:cNvPr>
          <p:cNvSpPr txBox="1"/>
          <p:nvPr/>
        </p:nvSpPr>
        <p:spPr>
          <a:xfrm>
            <a:off x="2268000" y="64800"/>
            <a:ext cx="7044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atin typeface="Arial" panose="020B0604020202020204" pitchFamily="34" charset="0"/>
                <a:cs typeface="Arial" panose="020B0604020202020204" pitchFamily="34" charset="0"/>
              </a:rPr>
              <a:t>Main Information</a:t>
            </a:r>
            <a:endParaRPr kumimoji="1" lang="ja-JP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43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C11E42-13C4-47FE-8D8B-3589CF22D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442913" indent="-442913"/>
            <a:r>
              <a:rPr lang="en-US" altLang="ja-JP" b="1" dirty="0">
                <a:solidFill>
                  <a:srgbClr val="D17AAF"/>
                </a:solidFill>
              </a:rPr>
              <a:t>Part 4</a:t>
            </a:r>
            <a:r>
              <a:rPr lang="en-US" altLang="ja-JP" b="1" dirty="0">
                <a:solidFill>
                  <a:srgbClr val="56B646"/>
                </a:solidFill>
              </a:rPr>
              <a:t>  </a:t>
            </a:r>
            <a:r>
              <a:rPr lang="en-US" altLang="ja-JP" b="1" dirty="0"/>
              <a:t>What Kazu said</a:t>
            </a:r>
          </a:p>
          <a:p>
            <a:pPr marL="538163" indent="-538163">
              <a:lnSpc>
                <a:spcPct val="140000"/>
              </a:lnSpc>
            </a:pPr>
            <a:r>
              <a:rPr lang="en-US" altLang="ja-JP" dirty="0"/>
              <a:t>① “Rather than worrying about (</a:t>
            </a:r>
            <a:r>
              <a:rPr lang="ja-JP" altLang="en-US" dirty="0"/>
              <a:t>　　　　　　</a:t>
            </a:r>
            <a:r>
              <a:rPr lang="en-US" altLang="ja-JP" dirty="0"/>
              <a:t>), spend your time working toward your (</a:t>
            </a:r>
            <a:r>
              <a:rPr lang="ja-JP" altLang="en-US" dirty="0"/>
              <a:t>　　　　　　　</a:t>
            </a:r>
            <a:r>
              <a:rPr lang="en-US" altLang="ja-JP" dirty="0"/>
              <a:t>) (</a:t>
            </a:r>
            <a:r>
              <a:rPr lang="ja-JP" altLang="en-US" dirty="0"/>
              <a:t>　　　　　　　</a:t>
            </a:r>
            <a:r>
              <a:rPr lang="en-US" altLang="ja-JP" dirty="0"/>
              <a:t>).”</a:t>
            </a:r>
          </a:p>
          <a:p>
            <a:pPr marL="538163" indent="-538163">
              <a:lnSpc>
                <a:spcPct val="140000"/>
              </a:lnSpc>
            </a:pPr>
            <a:r>
              <a:rPr lang="en-US" altLang="ja-JP" dirty="0"/>
              <a:t>② “If you find something you (</a:t>
            </a:r>
            <a:r>
              <a:rPr lang="ja-JP" altLang="en-US" dirty="0"/>
              <a:t>　　　　　　　</a:t>
            </a:r>
            <a:r>
              <a:rPr lang="en-US" altLang="ja-JP" dirty="0"/>
              <a:t>), you should (</a:t>
            </a:r>
            <a:r>
              <a:rPr lang="ja-JP" altLang="en-US" dirty="0"/>
              <a:t>　　　　　　　</a:t>
            </a:r>
            <a:r>
              <a:rPr lang="en-US" altLang="ja-JP" dirty="0"/>
              <a:t>) to do it for at least (</a:t>
            </a:r>
            <a:r>
              <a:rPr lang="ja-JP" altLang="en-US" dirty="0"/>
              <a:t>　　　　　　　</a:t>
            </a:r>
            <a:r>
              <a:rPr lang="en-US" altLang="ja-JP" dirty="0"/>
              <a:t>) years.”</a:t>
            </a:r>
          </a:p>
          <a:p>
            <a:pPr marL="442913" indent="-442913"/>
            <a:endParaRPr lang="en-US" altLang="ja-JP" sz="30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74C30BC-EE2B-463A-8CE2-CFA047F6EE05}"/>
              </a:ext>
            </a:extLst>
          </p:cNvPr>
          <p:cNvSpPr txBox="1"/>
          <p:nvPr/>
        </p:nvSpPr>
        <p:spPr>
          <a:xfrm>
            <a:off x="7608431" y="1709707"/>
            <a:ext cx="2256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BE81A1A-C9E9-47E6-81E5-634E491D2273}"/>
              </a:ext>
            </a:extLst>
          </p:cNvPr>
          <p:cNvSpPr txBox="1"/>
          <p:nvPr/>
        </p:nvSpPr>
        <p:spPr>
          <a:xfrm>
            <a:off x="8474731" y="2468823"/>
            <a:ext cx="19247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E66FE75-3A21-4C89-A46E-BF5CC59EF426}"/>
              </a:ext>
            </a:extLst>
          </p:cNvPr>
          <p:cNvSpPr txBox="1"/>
          <p:nvPr/>
        </p:nvSpPr>
        <p:spPr>
          <a:xfrm>
            <a:off x="2212083" y="3146556"/>
            <a:ext cx="2391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40A8036-48A5-4D64-A6AC-90D503FF6A78}"/>
              </a:ext>
            </a:extLst>
          </p:cNvPr>
          <p:cNvSpPr txBox="1"/>
          <p:nvPr/>
        </p:nvSpPr>
        <p:spPr>
          <a:xfrm>
            <a:off x="7659311" y="4023318"/>
            <a:ext cx="2273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D908338-1B71-444A-9E91-5F494FD4DB07}"/>
              </a:ext>
            </a:extLst>
          </p:cNvPr>
          <p:cNvSpPr txBox="1"/>
          <p:nvPr/>
        </p:nvSpPr>
        <p:spPr>
          <a:xfrm>
            <a:off x="3186925" y="4712350"/>
            <a:ext cx="2273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5685D54-4679-40AE-84B7-FA2DE0F00F9A}"/>
              </a:ext>
            </a:extLst>
          </p:cNvPr>
          <p:cNvSpPr txBox="1"/>
          <p:nvPr/>
        </p:nvSpPr>
        <p:spPr>
          <a:xfrm>
            <a:off x="1974656" y="5430336"/>
            <a:ext cx="2273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600" b="1" dirty="0">
                <a:solidFill>
                  <a:srgbClr val="FF4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[ten] </a:t>
            </a:r>
            <a:endParaRPr lang="ja-JP" altLang="en-US" sz="3600" b="1" dirty="0">
              <a:solidFill>
                <a:srgbClr val="FF4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2C49264-54C0-0492-8EE4-4B107F815C76}"/>
              </a:ext>
            </a:extLst>
          </p:cNvPr>
          <p:cNvSpPr txBox="1"/>
          <p:nvPr/>
        </p:nvSpPr>
        <p:spPr>
          <a:xfrm>
            <a:off x="2268000" y="64800"/>
            <a:ext cx="7044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atin typeface="Arial" panose="020B0604020202020204" pitchFamily="34" charset="0"/>
                <a:cs typeface="Arial" panose="020B0604020202020204" pitchFamily="34" charset="0"/>
              </a:rPr>
              <a:t>Main Information</a:t>
            </a:r>
            <a:endParaRPr kumimoji="1" lang="ja-JP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32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21" grpId="0"/>
      <p:bldP spid="11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C11E42-13C4-47FE-8D8B-3589CF22D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42913" indent="-442913">
              <a:lnSpc>
                <a:spcPct val="130000"/>
              </a:lnSpc>
            </a:pPr>
            <a:r>
              <a:rPr lang="en-US" altLang="ja-JP" b="1" dirty="0">
                <a:highlight>
                  <a:srgbClr val="FFFF00"/>
                </a:highlight>
              </a:rPr>
              <a:t>Step 1</a:t>
            </a:r>
            <a:r>
              <a:rPr lang="en-US" altLang="ja-JP" b="1" dirty="0"/>
              <a:t>  Listen and answer.</a:t>
            </a:r>
          </a:p>
          <a:p>
            <a:pPr>
              <a:lnSpc>
                <a:spcPct val="130000"/>
              </a:lnSpc>
            </a:pP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会話の中に出てくる名言について英語でメモしよう。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230819C-0DB9-500F-F74F-95B009DAA02F}"/>
              </a:ext>
            </a:extLst>
          </p:cNvPr>
          <p:cNvSpPr txBox="1"/>
          <p:nvPr/>
        </p:nvSpPr>
        <p:spPr>
          <a:xfrm>
            <a:off x="2268000" y="64800"/>
            <a:ext cx="201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atin typeface="Arial" panose="020B0604020202020204" pitchFamily="34" charset="0"/>
                <a:cs typeface="Arial" panose="020B0604020202020204" pitchFamily="34" charset="0"/>
              </a:rPr>
              <a:t>Try It Out</a:t>
            </a:r>
            <a:endParaRPr kumimoji="1" lang="ja-JP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L8-TIO">
            <a:hlinkClick r:id="" action="ppaction://media"/>
            <a:extLst>
              <a:ext uri="{FF2B5EF4-FFF2-40B4-BE49-F238E27FC236}">
                <a16:creationId xmlns:a16="http://schemas.microsoft.com/office/drawing/2014/main" id="{CB182C16-18CF-F2C1-2869-9C6ED516AB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92000" y="72000"/>
            <a:ext cx="61200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84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B383C-1CAD-4476-B667-72B57A502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271A1E-9475-B48D-E44D-0F6F200600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442913" indent="-442913">
              <a:lnSpc>
                <a:spcPct val="130000"/>
              </a:lnSpc>
            </a:pPr>
            <a:r>
              <a:rPr lang="en-US" altLang="ja-JP" sz="2800" b="1" dirty="0">
                <a:highlight>
                  <a:srgbClr val="FFFF00"/>
                </a:highlight>
              </a:rPr>
              <a:t>Step 1</a:t>
            </a:r>
            <a:r>
              <a:rPr lang="en-US" altLang="ja-JP" sz="2800" b="1" dirty="0"/>
              <a:t>  Listen and answer.</a:t>
            </a:r>
          </a:p>
          <a:p>
            <a:pPr marL="442913" indent="-442913">
              <a:lnSpc>
                <a:spcPct val="130000"/>
              </a:lnSpc>
            </a:pP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＜スクリプト＞</a:t>
            </a:r>
          </a:p>
          <a:p>
            <a:pPr marL="442913" indent="-442913">
              <a:lnSpc>
                <a:spcPct val="130000"/>
              </a:lnSpc>
            </a:pPr>
            <a:r>
              <a:rPr lang="en-US" altLang="ja-JP" sz="2800" dirty="0"/>
              <a:t>A: I was moved by Kazu Hiro’s words.</a:t>
            </a:r>
          </a:p>
          <a:p>
            <a:pPr marL="442913" indent="-442913">
              <a:lnSpc>
                <a:spcPct val="130000"/>
              </a:lnSpc>
            </a:pPr>
            <a:r>
              <a:rPr lang="en-US" altLang="ja-JP" sz="2800" dirty="0"/>
              <a:t>B: Me, too.  Do you know any other sayings by famous people?</a:t>
            </a:r>
          </a:p>
          <a:p>
            <a:pPr marL="442913" indent="-442913">
              <a:lnSpc>
                <a:spcPct val="130000"/>
              </a:lnSpc>
            </a:pPr>
            <a:r>
              <a:rPr lang="en-US" altLang="ja-JP" sz="2800" dirty="0"/>
              <a:t>A: Yes.  I like Walt Disney’s words, “If you can dream it, you can do it.”</a:t>
            </a:r>
          </a:p>
          <a:p>
            <a:pPr marL="442913" indent="-442913">
              <a:lnSpc>
                <a:spcPct val="130000"/>
              </a:lnSpc>
            </a:pPr>
            <a:r>
              <a:rPr lang="en-US" altLang="ja-JP" sz="2800" dirty="0"/>
              <a:t>B: That’s a nice saying.  I like “There is always a better way.” by Thomas Edison.</a:t>
            </a:r>
          </a:p>
          <a:p>
            <a:pPr marL="442913" indent="-442913">
              <a:lnSpc>
                <a:spcPct val="130000"/>
              </a:lnSpc>
            </a:pPr>
            <a:r>
              <a:rPr lang="en-US" altLang="ja-JP" sz="2800" dirty="0"/>
              <a:t>A: I like that one, too.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C922BEE-1884-9013-C840-74A5AEC13E02}"/>
              </a:ext>
            </a:extLst>
          </p:cNvPr>
          <p:cNvSpPr txBox="1"/>
          <p:nvPr/>
        </p:nvSpPr>
        <p:spPr>
          <a:xfrm>
            <a:off x="2268000" y="64800"/>
            <a:ext cx="201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atin typeface="Arial" panose="020B0604020202020204" pitchFamily="34" charset="0"/>
                <a:cs typeface="Arial" panose="020B0604020202020204" pitchFamily="34" charset="0"/>
              </a:rPr>
              <a:t>Try It Out</a:t>
            </a:r>
            <a:endParaRPr kumimoji="1" lang="ja-JP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L8-TIO">
            <a:hlinkClick r:id="" action="ppaction://media"/>
            <a:extLst>
              <a:ext uri="{FF2B5EF4-FFF2-40B4-BE49-F238E27FC236}">
                <a16:creationId xmlns:a16="http://schemas.microsoft.com/office/drawing/2014/main" id="{458AF781-B4A7-A36A-FBDC-22DD4692BA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92000" y="72000"/>
            <a:ext cx="61200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03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290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A071D-3D29-BA03-42D2-3337BBFAB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8BAB63-DB27-FB44-AE43-58E180BB7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6000" y="718250"/>
            <a:ext cx="11520000" cy="6074949"/>
          </a:xfrm>
        </p:spPr>
        <p:txBody>
          <a:bodyPr>
            <a:noAutofit/>
          </a:bodyPr>
          <a:lstStyle/>
          <a:p>
            <a:pPr marL="442913" indent="-442913">
              <a:lnSpc>
                <a:spcPct val="130000"/>
              </a:lnSpc>
            </a:pPr>
            <a:r>
              <a:rPr lang="en-US" altLang="ja-JP" b="1" dirty="0">
                <a:highlight>
                  <a:srgbClr val="FFFF00"/>
                </a:highlight>
              </a:rPr>
              <a:t>Step 1</a:t>
            </a:r>
            <a:r>
              <a:rPr lang="en-US" altLang="ja-JP" b="1" dirty="0"/>
              <a:t>  Listen and answer.</a:t>
            </a:r>
          </a:p>
          <a:p>
            <a:pPr>
              <a:lnSpc>
                <a:spcPct val="130000"/>
              </a:lnSpc>
              <a:tabLst>
                <a:tab pos="452438" algn="l"/>
              </a:tabLst>
            </a:pP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会話の中に出てくる名言について英語でメモしよう。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30000"/>
              </a:lnSpc>
              <a:tabLst>
                <a:tab pos="452438" algn="l"/>
              </a:tabLst>
            </a:pPr>
            <a:r>
              <a:rPr lang="en-US" altLang="ja-JP" b="1" dirty="0">
                <a:ea typeface="メイリオ" panose="020B0604030504040204" pitchFamily="50" charset="-128"/>
              </a:rPr>
              <a:t>Walt Disney</a:t>
            </a:r>
          </a:p>
          <a:p>
            <a:pPr>
              <a:lnSpc>
                <a:spcPct val="130000"/>
              </a:lnSpc>
              <a:tabLst>
                <a:tab pos="452438" algn="l"/>
              </a:tabLst>
            </a:pPr>
            <a:r>
              <a:rPr lang="en-US" altLang="ja-JP" b="1" dirty="0">
                <a:solidFill>
                  <a:srgbClr val="FF4B00"/>
                </a:solidFill>
                <a:ea typeface="メイリオ" panose="020B0604030504040204" pitchFamily="50" charset="-128"/>
              </a:rPr>
              <a:t>If you can dream it, you can do it.</a:t>
            </a:r>
          </a:p>
          <a:p>
            <a:pPr>
              <a:lnSpc>
                <a:spcPct val="130000"/>
              </a:lnSpc>
              <a:tabLst>
                <a:tab pos="452438" algn="l"/>
              </a:tabLst>
            </a:pPr>
            <a:r>
              <a:rPr lang="en-US" altLang="ja-JP" b="1" dirty="0">
                <a:ea typeface="メイリオ" panose="020B0604030504040204" pitchFamily="50" charset="-128"/>
              </a:rPr>
              <a:t>Thomas Edison</a:t>
            </a:r>
          </a:p>
          <a:p>
            <a:pPr>
              <a:lnSpc>
                <a:spcPct val="130000"/>
              </a:lnSpc>
              <a:tabLst>
                <a:tab pos="452438" algn="l"/>
              </a:tabLst>
            </a:pPr>
            <a:r>
              <a:rPr lang="en-US" altLang="ja-JP" b="1" dirty="0">
                <a:solidFill>
                  <a:srgbClr val="FF4B00"/>
                </a:solidFill>
                <a:ea typeface="メイリオ" panose="020B0604030504040204" pitchFamily="50" charset="-128"/>
              </a:rPr>
              <a:t>There is always a better way.</a:t>
            </a:r>
            <a:endParaRPr lang="en-US" altLang="ja-JP" sz="3200" b="1" dirty="0">
              <a:solidFill>
                <a:srgbClr val="FF4B00"/>
              </a:solidFill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6FAFB37-A3BC-E231-A9D5-2969B106B75A}"/>
              </a:ext>
            </a:extLst>
          </p:cNvPr>
          <p:cNvSpPr txBox="1"/>
          <p:nvPr/>
        </p:nvSpPr>
        <p:spPr>
          <a:xfrm>
            <a:off x="2268000" y="64800"/>
            <a:ext cx="201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latin typeface="Arial" panose="020B0604020202020204" pitchFamily="34" charset="0"/>
                <a:cs typeface="Arial" panose="020B0604020202020204" pitchFamily="34" charset="0"/>
              </a:rPr>
              <a:t>Try It Out</a:t>
            </a:r>
            <a:endParaRPr kumimoji="1" lang="ja-JP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99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D推奨配色RGB背景白">
  <a:themeElements>
    <a:clrScheme name="CUD推奨配色セットCMYK">
      <a:dk1>
        <a:srgbClr val="010000"/>
      </a:dk1>
      <a:lt1>
        <a:srgbClr val="FFFFFF"/>
      </a:lt1>
      <a:dk2>
        <a:srgbClr val="84919E"/>
      </a:dk2>
      <a:lt2>
        <a:srgbClr val="D2D4D1"/>
      </a:lt2>
      <a:accent1>
        <a:srgbClr val="DF5D35"/>
      </a:accent1>
      <a:accent2>
        <a:srgbClr val="FFF001"/>
      </a:accent2>
      <a:accent3>
        <a:srgbClr val="21AB7B"/>
      </a:accent3>
      <a:accent4>
        <a:srgbClr val="006DAA"/>
      </a:accent4>
      <a:accent5>
        <a:srgbClr val="60C4E4"/>
      </a:accent5>
      <a:accent6>
        <a:srgbClr val="EB952D"/>
      </a:accent6>
      <a:hlink>
        <a:srgbClr val="006DAA"/>
      </a:hlink>
      <a:folHlink>
        <a:srgbClr val="A2318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D推奨配色RGB背景白" id="{874E4A27-B520-5F4D-A9FE-A4CD5AFF19B1}" vid="{825F4E14-BEB2-9F44-80A3-3A729780F278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405</Words>
  <PresentationFormat>ワイド画面</PresentationFormat>
  <Paragraphs>75</Paragraphs>
  <Slides>7</Slides>
  <Notes>1</Notes>
  <HiddenSlides>0</HiddenSlides>
  <MMClips>2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メイリオ</vt:lpstr>
      <vt:lpstr>游ゴシック</vt:lpstr>
      <vt:lpstr>游ゴシック Light</vt:lpstr>
      <vt:lpstr>Arial</vt:lpstr>
      <vt:lpstr>Calibri</vt:lpstr>
      <vt:lpstr>CUD推奨配色RGB背景白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数研出版株式会社</dc:creator>
  <cp:lastModifiedBy/>
  <dcterms:created xsi:type="dcterms:W3CDTF">2021-05-26T21:34:47Z</dcterms:created>
  <dcterms:modified xsi:type="dcterms:W3CDTF">2026-01-15T03:17:57Z</dcterms:modified>
</cp:coreProperties>
</file>