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7" r:id="rId1"/>
    <p:sldMasterId id="2147483689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/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0"/>
    <a:srgbClr val="D17AAF"/>
    <a:srgbClr val="56B64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90" autoAdjust="0"/>
  </p:normalViewPr>
  <p:slideViewPr>
    <p:cSldViewPr snapToGrid="0" showGuides="1">
      <p:cViewPr varScale="1">
        <p:scale>
          <a:sx n="71" d="100"/>
          <a:sy n="71" d="100"/>
        </p:scale>
        <p:origin x="3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5F8CF5-B14E-494A-8C79-2ADEE60FC157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1C5C3F-5D18-47EF-8F50-29761D2851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6954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6D1214-EF40-4880-941D-163F95858272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41A5C3-A7F3-4A46-A353-86589CDC89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798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27ADFE-B2A4-43C4-BCED-51D63F975CAA}"/>
              </a:ext>
            </a:extLst>
          </p:cNvPr>
          <p:cNvSpPr/>
          <p:nvPr userDrawn="1"/>
        </p:nvSpPr>
        <p:spPr>
          <a:xfrm>
            <a:off x="0" y="1351128"/>
            <a:ext cx="12204000" cy="3916908"/>
          </a:xfrm>
          <a:prstGeom prst="rect">
            <a:avLst/>
          </a:prstGeom>
          <a:solidFill>
            <a:srgbClr val="CB6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7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10" y="2070417"/>
            <a:ext cx="11244580" cy="459454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7921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95" y="785021"/>
            <a:ext cx="11383010" cy="60347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2676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9352D9-74CD-45A1-9F61-7A0A13CA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35FB2C-E46D-4993-A5D4-6A2A4883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180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10" y="965200"/>
            <a:ext cx="11244580" cy="560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タイトル 2">
            <a:extLst>
              <a:ext uri="{FF2B5EF4-FFF2-40B4-BE49-F238E27FC236}">
                <a16:creationId xmlns:a16="http://schemas.microsoft.com/office/drawing/2014/main" id="{9F0B7812-4904-4E4F-9D87-80EE1E5709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" y="0"/>
            <a:ext cx="2042162" cy="684000"/>
          </a:xfrm>
          <a:prstGeom prst="rect">
            <a:avLst/>
          </a:prstGeom>
          <a:solidFill>
            <a:srgbClr val="CB67A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LESSON 8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sldNum="0" hdr="0" dt="0"/>
  <p:txStyles>
    <p:titleStyle>
      <a:lvl1pPr marL="1706563" indent="-1706563"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92D0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5B51E-50FE-8619-C44F-F0B9F368451F}"/>
              </a:ext>
            </a:extLst>
          </p:cNvPr>
          <p:cNvSpPr txBox="1"/>
          <p:nvPr/>
        </p:nvSpPr>
        <p:spPr>
          <a:xfrm>
            <a:off x="436880" y="1836257"/>
            <a:ext cx="113182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LESSON 8</a:t>
            </a:r>
          </a:p>
          <a:p>
            <a:pPr>
              <a:lnSpc>
                <a:spcPct val="100000"/>
              </a:lnSpc>
            </a:pPr>
            <a:r>
              <a:rPr kumimoji="1" lang="en-US" altLang="ja-JP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Kazu Hiro:</a:t>
            </a:r>
          </a:p>
          <a:p>
            <a:pPr>
              <a:lnSpc>
                <a:spcPct val="100000"/>
              </a:lnSpc>
            </a:pPr>
            <a:r>
              <a:rPr kumimoji="1" lang="en-US" altLang="ja-JP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Pursuit of a Dream</a:t>
            </a:r>
            <a:endParaRPr kumimoji="1" lang="ja-JP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人, 屋内, 男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6934A29-39BE-F803-6797-271F3EF8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2080384"/>
            <a:ext cx="7200000" cy="4760167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7ED216-9A90-CE5B-50E8-C9BE35AEF900}"/>
              </a:ext>
            </a:extLst>
          </p:cNvPr>
          <p:cNvSpPr txBox="1"/>
          <p:nvPr/>
        </p:nvSpPr>
        <p:spPr>
          <a:xfrm>
            <a:off x="-600" y="759600"/>
            <a:ext cx="12193200" cy="11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538163"/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1. Look at Pictures A to D. Listen and choose the correct picture for each description.</a:t>
            </a:r>
          </a:p>
        </p:txBody>
      </p:sp>
      <p:pic>
        <p:nvPicPr>
          <p:cNvPr id="5" name="L8-WarmUp">
            <a:hlinkClick r:id="" action="ppaction://media"/>
            <a:extLst>
              <a:ext uri="{FF2B5EF4-FFF2-40B4-BE49-F238E27FC236}">
                <a16:creationId xmlns:a16="http://schemas.microsoft.com/office/drawing/2014/main" id="{8675AF12-CD58-C37C-DDCD-F1707CCAC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8000" y="720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D9CA75D-6CDF-837B-69F8-06490176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9750">
              <a:lnSpc>
                <a:spcPct val="130000"/>
              </a:lnSpc>
            </a:pPr>
            <a:r>
              <a:rPr kumimoji="1" lang="en-US" altLang="ja-JP" sz="3600" dirty="0"/>
              <a:t>1. I am very interested in making films.  I want to work in Hollywood.</a:t>
            </a:r>
          </a:p>
          <a:p>
            <a:pPr marL="538163" indent="-540000">
              <a:lnSpc>
                <a:spcPct val="130000"/>
              </a:lnSpc>
            </a:pPr>
            <a:r>
              <a:rPr kumimoji="1" lang="en-US" altLang="ja-JP" sz="3600" dirty="0"/>
              <a:t>2. I want to help many people in hard situations around the world.</a:t>
            </a:r>
          </a:p>
          <a:p>
            <a:pPr marL="538163" indent="-540000">
              <a:lnSpc>
                <a:spcPct val="130000"/>
              </a:lnSpc>
            </a:pPr>
            <a:r>
              <a:rPr kumimoji="1" lang="en-US" altLang="ja-JP" sz="3600" dirty="0"/>
              <a:t>3. I act in a one-man show.  I want to make people laugh by telling funny stories.</a:t>
            </a:r>
          </a:p>
          <a:p>
            <a:pPr indent="-540000">
              <a:lnSpc>
                <a:spcPct val="130000"/>
              </a:lnSpc>
            </a:pPr>
            <a:r>
              <a:rPr kumimoji="1" lang="en-US" altLang="ja-JP" sz="3600" dirty="0"/>
              <a:t>4. I read the news on TV and explain various events.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319063-B12A-4A60-1819-7391E9705FF0}"/>
              </a:ext>
            </a:extLst>
          </p:cNvPr>
          <p:cNvSpPr txBox="1"/>
          <p:nvPr/>
        </p:nvSpPr>
        <p:spPr>
          <a:xfrm flipH="1">
            <a:off x="4093311" y="1593800"/>
            <a:ext cx="6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3600" b="1" dirty="0">
              <a:solidFill>
                <a:srgbClr val="FF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221CF6-D873-99A8-7C05-5D9A007A069B}"/>
              </a:ext>
            </a:extLst>
          </p:cNvPr>
          <p:cNvSpPr txBox="1"/>
          <p:nvPr/>
        </p:nvSpPr>
        <p:spPr>
          <a:xfrm flipH="1">
            <a:off x="3351035" y="3145294"/>
            <a:ext cx="6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3600" b="1" dirty="0">
              <a:solidFill>
                <a:srgbClr val="FF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F57A87-2932-0306-EFCE-CD53B1E326CD}"/>
              </a:ext>
            </a:extLst>
          </p:cNvPr>
          <p:cNvSpPr txBox="1"/>
          <p:nvPr/>
        </p:nvSpPr>
        <p:spPr>
          <a:xfrm flipH="1">
            <a:off x="7266817" y="4702759"/>
            <a:ext cx="6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3600" b="1" dirty="0">
              <a:solidFill>
                <a:srgbClr val="FF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B884F2-1A92-034A-85E7-D0A1914650BE}"/>
              </a:ext>
            </a:extLst>
          </p:cNvPr>
          <p:cNvSpPr txBox="1"/>
          <p:nvPr/>
        </p:nvSpPr>
        <p:spPr>
          <a:xfrm flipH="1">
            <a:off x="11451543" y="5531098"/>
            <a:ext cx="6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3600" b="1" dirty="0">
              <a:solidFill>
                <a:srgbClr val="FF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8-WarmUp">
            <a:hlinkClick r:id="" action="ppaction://media"/>
            <a:extLst>
              <a:ext uri="{FF2B5EF4-FFF2-40B4-BE49-F238E27FC236}">
                <a16:creationId xmlns:a16="http://schemas.microsoft.com/office/drawing/2014/main" id="{4D9E87B6-4650-2564-71CC-F205BB535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8000" y="720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PresentationFormat>ワイド画面</PresentationFormat>
  <Paragraphs>12</Paragraphs>
  <Slides>3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1_デザインの設定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数研出版株式会社</dc:creator>
  <cp:lastModifiedBy/>
  <dcterms:created xsi:type="dcterms:W3CDTF">2021-05-26T21:34:47Z</dcterms:created>
  <dcterms:modified xsi:type="dcterms:W3CDTF">2026-01-15T03:10:49Z</dcterms:modified>
</cp:coreProperties>
</file>