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3" r:id="rId6"/>
    <p:sldId id="270" r:id="rId7"/>
    <p:sldId id="272" r:id="rId8"/>
    <p:sldId id="266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7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3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9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1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07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7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7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2800" y="57600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Have you decided on your future profession?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8-1-1">
            <a:hlinkClick r:id="" action="ppaction://media"/>
            <a:extLst>
              <a:ext uri="{FF2B5EF4-FFF2-40B4-BE49-F238E27FC236}">
                <a16:creationId xmlns:a16="http://schemas.microsoft.com/office/drawing/2014/main" id="{8D49E220-1964-43A4-8479-A9D728947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F9BE3AC-DAD8-4356-8AA8-9BEE8E07C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61" y="180000"/>
            <a:ext cx="8526279" cy="56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DFA38-65B8-4D15-8C7F-8D5710E93BCD}"/>
              </a:ext>
            </a:extLst>
          </p:cNvPr>
          <p:cNvSpPr txBox="1"/>
          <p:nvPr/>
        </p:nvSpPr>
        <p:spPr>
          <a:xfrm>
            <a:off x="599100" y="5758062"/>
            <a:ext cx="1099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It seems that many people are influenced by the people around them when they decide on their future job.</a:t>
            </a:r>
          </a:p>
        </p:txBody>
      </p:sp>
      <p:pic>
        <p:nvPicPr>
          <p:cNvPr id="3" name="L8-1-2">
            <a:hlinkClick r:id="" action="ppaction://media"/>
            <a:extLst>
              <a:ext uri="{FF2B5EF4-FFF2-40B4-BE49-F238E27FC236}">
                <a16:creationId xmlns:a16="http://schemas.microsoft.com/office/drawing/2014/main" id="{0E4E12D3-D4E5-461A-96F5-81E297E5B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879A167-DDDA-4A47-A4DF-9A8767E9E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61" y="180000"/>
            <a:ext cx="8526279" cy="56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>
            <a:spLocks/>
          </p:cNvSpPr>
          <p:nvPr/>
        </p:nvSpPr>
        <p:spPr>
          <a:xfrm>
            <a:off x="1257200" y="5761120"/>
            <a:ext cx="96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Or they may see television or other media </a:t>
            </a:r>
          </a:p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and think they'd like to get into that kind of work.</a:t>
            </a:r>
          </a:p>
        </p:txBody>
      </p:sp>
      <p:pic>
        <p:nvPicPr>
          <p:cNvPr id="3" name="L8-1-3">
            <a:hlinkClick r:id="" action="ppaction://media"/>
            <a:extLst>
              <a:ext uri="{FF2B5EF4-FFF2-40B4-BE49-F238E27FC236}">
                <a16:creationId xmlns:a16="http://schemas.microsoft.com/office/drawing/2014/main" id="{54B6E679-5854-49F3-A0C5-DB2DFF41C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1D13CA-5986-419B-8D99-1B7494226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61" y="180000"/>
            <a:ext cx="8526279" cy="56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3" y="57600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When it comes to work, what do you value?</a:t>
            </a:r>
          </a:p>
        </p:txBody>
      </p:sp>
      <p:pic>
        <p:nvPicPr>
          <p:cNvPr id="2" name="L8-2-1">
            <a:hlinkClick r:id="" action="ppaction://media"/>
            <a:extLst>
              <a:ext uri="{FF2B5EF4-FFF2-40B4-BE49-F238E27FC236}">
                <a16:creationId xmlns:a16="http://schemas.microsoft.com/office/drawing/2014/main" id="{941ECBC8-F6B4-4D59-88DB-BE74950F2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45502E-61DB-4BDC-9CF0-6C0D44B1E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3" y="180000"/>
            <a:ext cx="7258475" cy="56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0" y="5760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Is it a stable income?</a:t>
            </a:r>
          </a:p>
        </p:txBody>
      </p:sp>
      <p:pic>
        <p:nvPicPr>
          <p:cNvPr id="3" name="L8-2-2">
            <a:hlinkClick r:id="" action="ppaction://media"/>
            <a:extLst>
              <a:ext uri="{FF2B5EF4-FFF2-40B4-BE49-F238E27FC236}">
                <a16:creationId xmlns:a16="http://schemas.microsoft.com/office/drawing/2014/main" id="{47173DB7-CDB8-4EF3-B5ED-0406BD0BA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69D84F-F998-4E53-85C1-501243D90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3" y="180000"/>
            <a:ext cx="7258475" cy="56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04F0E9-4197-4B5B-8EC3-E08ED51B4692}"/>
              </a:ext>
            </a:extLst>
          </p:cNvPr>
          <p:cNvSpPr txBox="1"/>
          <p:nvPr/>
        </p:nvSpPr>
        <p:spPr>
          <a:xfrm>
            <a:off x="1522800" y="5760000"/>
            <a:ext cx="946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want to help others?</a:t>
            </a:r>
          </a:p>
        </p:txBody>
      </p:sp>
      <p:pic>
        <p:nvPicPr>
          <p:cNvPr id="3" name="L8-2-3">
            <a:hlinkClick r:id="" action="ppaction://media"/>
            <a:extLst>
              <a:ext uri="{FF2B5EF4-FFF2-40B4-BE49-F238E27FC236}">
                <a16:creationId xmlns:a16="http://schemas.microsoft.com/office/drawing/2014/main" id="{5818DBFF-C2AB-49F8-AA67-489BF9ADF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B2A10D-F4CE-40B7-981E-8E2B3E4C5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3" y="180000"/>
            <a:ext cx="7258475" cy="56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04F0E9-4197-4B5B-8EC3-E08ED51B4692}"/>
              </a:ext>
            </a:extLst>
          </p:cNvPr>
          <p:cNvSpPr txBox="1"/>
          <p:nvPr/>
        </p:nvSpPr>
        <p:spPr>
          <a:xfrm>
            <a:off x="1522800" y="5760000"/>
            <a:ext cx="946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want to do something you like?</a:t>
            </a:r>
          </a:p>
        </p:txBody>
      </p:sp>
      <p:pic>
        <p:nvPicPr>
          <p:cNvPr id="2" name="L8-2-4">
            <a:hlinkClick r:id="" action="ppaction://media"/>
            <a:extLst>
              <a:ext uri="{FF2B5EF4-FFF2-40B4-BE49-F238E27FC236}">
                <a16:creationId xmlns:a16="http://schemas.microsoft.com/office/drawing/2014/main" id="{FCD4349D-3A39-4B48-AF03-4DCE6FBDC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AEE1F27-F6F8-4B3D-9AA2-B27D3FC32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3" y="180000"/>
            <a:ext cx="7258475" cy="56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0" y="5760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Kazu Hiro came across his future job</a:t>
            </a:r>
          </a:p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when he was a high school student.</a:t>
            </a:r>
          </a:p>
        </p:txBody>
      </p:sp>
      <p:pic>
        <p:nvPicPr>
          <p:cNvPr id="2" name="L8-3-1">
            <a:hlinkClick r:id="" action="ppaction://media"/>
            <a:extLst>
              <a:ext uri="{FF2B5EF4-FFF2-40B4-BE49-F238E27FC236}">
                <a16:creationId xmlns:a16="http://schemas.microsoft.com/office/drawing/2014/main" id="{1ECD2B7F-1806-42A1-8EE0-E7896026D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C7752D3-1859-4BD6-92F9-245D4CF8D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01" y="180000"/>
            <a:ext cx="8104799" cy="5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DB08F-36BA-45B9-8802-7598CEE79ED7}"/>
              </a:ext>
            </a:extLst>
          </p:cNvPr>
          <p:cNvSpPr txBox="1"/>
          <p:nvPr/>
        </p:nvSpPr>
        <p:spPr>
          <a:xfrm>
            <a:off x="1524000" y="57600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Let's read about how he made his dream come true.</a:t>
            </a:r>
          </a:p>
        </p:txBody>
      </p:sp>
      <p:pic>
        <p:nvPicPr>
          <p:cNvPr id="2" name="L8-3-2">
            <a:hlinkClick r:id="" action="ppaction://media"/>
            <a:extLst>
              <a:ext uri="{FF2B5EF4-FFF2-40B4-BE49-F238E27FC236}">
                <a16:creationId xmlns:a16="http://schemas.microsoft.com/office/drawing/2014/main" id="{52D20BFA-3829-453E-9548-8D7E25BC5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B9EF30-3D19-445D-B23F-F4E527C77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01" y="180000"/>
            <a:ext cx="8104799" cy="5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107</Words>
  <PresentationFormat>ワイド画面</PresentationFormat>
  <Paragraphs>11</Paragraphs>
  <Slides>9</Slides>
  <Notes>0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dcterms:created xsi:type="dcterms:W3CDTF">2021-05-20T02:26:28Z</dcterms:created>
  <dcterms:modified xsi:type="dcterms:W3CDTF">2022-01-12T01:19:44Z</dcterms:modified>
</cp:coreProperties>
</file>