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58" r:id="rId4"/>
    <p:sldId id="265" r:id="rId5"/>
    <p:sldId id="263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14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3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8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7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3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19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1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07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7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91E5-DC64-45FA-A193-53BFF5A9B8F7}" type="datetimeFigureOut">
              <a:rPr kumimoji="1" lang="ja-JP" altLang="en-US" smtClean="0"/>
              <a:t>2026/1/29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77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620000" y="6012000"/>
            <a:ext cx="90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When do you feel happy?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 descr="屋外, 人, 草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715BEDC-5641-56F8-2761-78E772971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8640000" cy="5754342"/>
          </a:xfrm>
          <a:prstGeom prst="rect">
            <a:avLst/>
          </a:prstGeom>
        </p:spPr>
      </p:pic>
      <p:pic>
        <p:nvPicPr>
          <p:cNvPr id="2" name="CC1-L2-1-1">
            <a:hlinkClick r:id="" action="ppaction://media"/>
            <a:extLst>
              <a:ext uri="{FF2B5EF4-FFF2-40B4-BE49-F238E27FC236}">
                <a16:creationId xmlns:a16="http://schemas.microsoft.com/office/drawing/2014/main" id="{74235425-CEBE-90D9-3E25-703E12946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2B78-A51F-FCF9-8A59-67C9B0C0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B41BF6-BBC3-F176-2FAF-630947733C9F}"/>
              </a:ext>
            </a:extLst>
          </p:cNvPr>
          <p:cNvSpPr txBox="1"/>
          <p:nvPr/>
        </p:nvSpPr>
        <p:spPr>
          <a:xfrm>
            <a:off x="1620000" y="6012000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feel happy when you dance to music? 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 descr="屋外, 人, 草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C83CE84-A4DE-06C0-4DB3-C6234F970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8640000" cy="5754342"/>
          </a:xfrm>
          <a:prstGeom prst="rect">
            <a:avLst/>
          </a:prstGeom>
        </p:spPr>
      </p:pic>
      <p:pic>
        <p:nvPicPr>
          <p:cNvPr id="2" name="CC1-L2-1-2">
            <a:hlinkClick r:id="" action="ppaction://media"/>
            <a:extLst>
              <a:ext uri="{FF2B5EF4-FFF2-40B4-BE49-F238E27FC236}">
                <a16:creationId xmlns:a16="http://schemas.microsoft.com/office/drawing/2014/main" id="{606B1B80-1037-43F4-433D-9A0078ACE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DFA38-65B8-4D15-8C7F-8D5710E93BCD}"/>
              </a:ext>
            </a:extLst>
          </p:cNvPr>
          <p:cNvSpPr txBox="1"/>
          <p:nvPr/>
        </p:nvSpPr>
        <p:spPr>
          <a:xfrm>
            <a:off x="1620000" y="5760000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Do you feel happy when you draw pictures? </a:t>
            </a:r>
          </a:p>
        </p:txBody>
      </p:sp>
      <p:pic>
        <p:nvPicPr>
          <p:cNvPr id="4" name="図 3" descr="テーブルの上に座っている女の子&#10;&#10;AI 生成コンテンツは誤りを含む可能性があります。">
            <a:extLst>
              <a:ext uri="{FF2B5EF4-FFF2-40B4-BE49-F238E27FC236}">
                <a16:creationId xmlns:a16="http://schemas.microsoft.com/office/drawing/2014/main" id="{4070EBC3-9DEC-B100-7860-2FE71FF17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8640000" cy="5754342"/>
          </a:xfrm>
          <a:prstGeom prst="rect">
            <a:avLst/>
          </a:prstGeom>
        </p:spPr>
      </p:pic>
      <p:pic>
        <p:nvPicPr>
          <p:cNvPr id="2" name="CC1-L2-2-1">
            <a:hlinkClick r:id="" action="ppaction://media"/>
            <a:extLst>
              <a:ext uri="{FF2B5EF4-FFF2-40B4-BE49-F238E27FC236}">
                <a16:creationId xmlns:a16="http://schemas.microsoft.com/office/drawing/2014/main" id="{FF629857-1418-EE4A-D9B7-92BE29629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5E120-E1B7-942B-DF02-DFBDB0446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3434DC-565C-C0E4-B181-AA66BCB45AAF}"/>
              </a:ext>
            </a:extLst>
          </p:cNvPr>
          <p:cNvSpPr txBox="1"/>
          <p:nvPr/>
        </p:nvSpPr>
        <p:spPr>
          <a:xfrm>
            <a:off x="1620000" y="5760000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People enjoy themselves in many ways.</a:t>
            </a:r>
          </a:p>
        </p:txBody>
      </p:sp>
      <p:pic>
        <p:nvPicPr>
          <p:cNvPr id="4" name="図 3" descr="テーブルの上に座っている女の子&#10;&#10;AI 生成コンテンツは誤りを含む可能性があります。">
            <a:extLst>
              <a:ext uri="{FF2B5EF4-FFF2-40B4-BE49-F238E27FC236}">
                <a16:creationId xmlns:a16="http://schemas.microsoft.com/office/drawing/2014/main" id="{281838BB-AEF5-B5B3-72FB-73C51CBF8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8640000" cy="5754342"/>
          </a:xfrm>
          <a:prstGeom prst="rect">
            <a:avLst/>
          </a:prstGeom>
        </p:spPr>
      </p:pic>
      <p:pic>
        <p:nvPicPr>
          <p:cNvPr id="2" name="CC1-L2-2-2">
            <a:hlinkClick r:id="" action="ppaction://media"/>
            <a:extLst>
              <a:ext uri="{FF2B5EF4-FFF2-40B4-BE49-F238E27FC236}">
                <a16:creationId xmlns:a16="http://schemas.microsoft.com/office/drawing/2014/main" id="{C4CDCE09-6DBB-9CFB-2589-E3E35173A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96000" y="5780782"/>
            <a:ext cx="90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An artist, Tanaka Tatsuya, enjoys his work very much.</a:t>
            </a:r>
          </a:p>
        </p:txBody>
      </p:sp>
      <p:pic>
        <p:nvPicPr>
          <p:cNvPr id="6" name="図 5" descr="屋内, テーブル, 座る, 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5F29E30-C885-B3B9-D64A-B3132C5CE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70" y="0"/>
            <a:ext cx="7651661" cy="5760000"/>
          </a:xfrm>
          <a:prstGeom prst="rect">
            <a:avLst/>
          </a:prstGeom>
        </p:spPr>
      </p:pic>
      <p:pic>
        <p:nvPicPr>
          <p:cNvPr id="3" name="CC1-L2-3-1">
            <a:hlinkClick r:id="" action="ppaction://media"/>
            <a:extLst>
              <a:ext uri="{FF2B5EF4-FFF2-40B4-BE49-F238E27FC236}">
                <a16:creationId xmlns:a16="http://schemas.microsoft.com/office/drawing/2014/main" id="{C914CD00-6719-07A5-7FE7-1610B3D78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C890D-228C-C033-9200-FE54F132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BABC46-0EDE-AED5-44C5-A24402D0626D}"/>
              </a:ext>
            </a:extLst>
          </p:cNvPr>
          <p:cNvSpPr txBox="1"/>
          <p:nvPr/>
        </p:nvSpPr>
        <p:spPr>
          <a:xfrm>
            <a:off x="1596000" y="5780782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does he make every day?</a:t>
            </a:r>
          </a:p>
        </p:txBody>
      </p:sp>
      <p:pic>
        <p:nvPicPr>
          <p:cNvPr id="6" name="図 5" descr="屋内, テーブル, 座る, 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A4F5887-E8E1-6150-14D4-F831FD0A9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70" y="0"/>
            <a:ext cx="7651661" cy="5760000"/>
          </a:xfrm>
          <a:prstGeom prst="rect">
            <a:avLst/>
          </a:prstGeom>
        </p:spPr>
      </p:pic>
      <p:pic>
        <p:nvPicPr>
          <p:cNvPr id="2" name="CC1-L2-3-2">
            <a:hlinkClick r:id="" action="ppaction://media"/>
            <a:extLst>
              <a:ext uri="{FF2B5EF4-FFF2-40B4-BE49-F238E27FC236}">
                <a16:creationId xmlns:a16="http://schemas.microsoft.com/office/drawing/2014/main" id="{7B5EA0AE-E4D1-BD85-E217-A9752EFA1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AF487-2580-3592-0A02-C0623023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6A5461-ED04-9D58-6AE8-635BDCBE4880}"/>
              </a:ext>
            </a:extLst>
          </p:cNvPr>
          <p:cNvSpPr txBox="1"/>
          <p:nvPr/>
        </p:nvSpPr>
        <p:spPr>
          <a:xfrm>
            <a:off x="1596000" y="5780782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What does he use for his works?</a:t>
            </a:r>
          </a:p>
        </p:txBody>
      </p:sp>
      <p:pic>
        <p:nvPicPr>
          <p:cNvPr id="6" name="図 5" descr="屋内, テーブル, 座る, 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8DD41E7-CF14-0D02-1826-242826034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70" y="0"/>
            <a:ext cx="7651661" cy="5760000"/>
          </a:xfrm>
          <a:prstGeom prst="rect">
            <a:avLst/>
          </a:prstGeom>
        </p:spPr>
      </p:pic>
      <p:pic>
        <p:nvPicPr>
          <p:cNvPr id="2" name="CC1-L2-3-3">
            <a:hlinkClick r:id="" action="ppaction://media"/>
            <a:extLst>
              <a:ext uri="{FF2B5EF4-FFF2-40B4-BE49-F238E27FC236}">
                <a16:creationId xmlns:a16="http://schemas.microsoft.com/office/drawing/2014/main" id="{5E0A3F3D-0DA7-DCFC-F364-F33869405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1E9F-BA61-5680-24C5-DB3B55C5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565B1C-C403-B3EE-AC57-96550B99880E}"/>
              </a:ext>
            </a:extLst>
          </p:cNvPr>
          <p:cNvSpPr txBox="1"/>
          <p:nvPr/>
        </p:nvSpPr>
        <p:spPr>
          <a:xfrm>
            <a:off x="1596000" y="5780782"/>
            <a:ext cx="90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Let’s take a look in this lesson.</a:t>
            </a:r>
          </a:p>
        </p:txBody>
      </p:sp>
      <p:pic>
        <p:nvPicPr>
          <p:cNvPr id="6" name="図 5" descr="屋内, テーブル, 座る, 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F0D6BDE-FD24-AECF-55B6-E6C581951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70" y="0"/>
            <a:ext cx="7651661" cy="5760000"/>
          </a:xfrm>
          <a:prstGeom prst="rect">
            <a:avLst/>
          </a:prstGeom>
        </p:spPr>
      </p:pic>
      <p:pic>
        <p:nvPicPr>
          <p:cNvPr id="3" name="CC1-L2-3-4">
            <a:hlinkClick r:id="" action="ppaction://media"/>
            <a:extLst>
              <a:ext uri="{FF2B5EF4-FFF2-40B4-BE49-F238E27FC236}">
                <a16:creationId xmlns:a16="http://schemas.microsoft.com/office/drawing/2014/main" id="{6E2FCD6B-347E-7BE1-7D52-A177A306A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000" y="360000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67</Words>
  <PresentationFormat>ワイド画面</PresentationFormat>
  <Paragraphs>8</Paragraphs>
  <Slides>8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数研出版株式会社</dc:creator>
  <dcterms:created xsi:type="dcterms:W3CDTF">2021-05-20T02:26:28Z</dcterms:created>
  <dcterms:modified xsi:type="dcterms:W3CDTF">2026-01-29T06:33:57Z</dcterms:modified>
</cp:coreProperties>
</file>