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0" r:id="rId1"/>
  </p:sldMasterIdLst>
  <p:sldIdLst>
    <p:sldId id="327" r:id="rId2"/>
    <p:sldId id="329" r:id="rId3"/>
    <p:sldId id="330" r:id="rId4"/>
    <p:sldId id="333" r:id="rId5"/>
    <p:sldId id="337" r:id="rId6"/>
    <p:sldId id="332" r:id="rId7"/>
    <p:sldId id="336" r:id="rId8"/>
    <p:sldId id="331" r:id="rId9"/>
    <p:sldId id="335" r:id="rId10"/>
    <p:sldId id="338" r:id="rId11"/>
    <p:sldId id="339" r:id="rId12"/>
    <p:sldId id="340" r:id="rId13"/>
    <p:sldId id="341" r:id="rId14"/>
    <p:sldId id="342" r:id="rId15"/>
    <p:sldId id="34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E991FEE-EFAF-4E6C-BA81-E5250036F4C4}">
          <p14:sldIdLst>
            <p14:sldId id="327"/>
            <p14:sldId id="329"/>
            <p14:sldId id="330"/>
            <p14:sldId id="333"/>
            <p14:sldId id="337"/>
            <p14:sldId id="332"/>
            <p14:sldId id="336"/>
            <p14:sldId id="331"/>
            <p14:sldId id="335"/>
            <p14:sldId id="338"/>
            <p14:sldId id="339"/>
            <p14:sldId id="340"/>
            <p14:sldId id="341"/>
            <p14:sldId id="342"/>
            <p14:sldId id="34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81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481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941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パートタイトル2(4行バージョン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8"/>
          <p:cNvSpPr>
            <a:spLocks noGrp="1"/>
          </p:cNvSpPr>
          <p:nvPr>
            <p:ph type="body" sz="quarter" idx="10"/>
          </p:nvPr>
        </p:nvSpPr>
        <p:spPr>
          <a:xfrm>
            <a:off x="904924" y="4541625"/>
            <a:ext cx="10382152" cy="1107996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buNone/>
              <a:defRPr sz="6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テキスト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09893"/>
            <a:ext cx="12192000" cy="840230"/>
          </a:xfrm>
        </p:spPr>
        <p:txBody>
          <a:bodyPr wrap="square" anchor="t" anchorCtr="0">
            <a:spAutoFit/>
          </a:bodyPr>
          <a:lstStyle>
            <a:lvl1pPr algn="ctr">
              <a:lnSpc>
                <a:spcPct val="90000"/>
              </a:lnSpc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/>
              <a:t>マスター タイトル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410851"/>
            <a:ext cx="12192000" cy="553998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buNone/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ja-JP" altLang="en-US"/>
              <a:t>マスター サブタイトル</a:t>
            </a:r>
            <a:endParaRPr 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30182"/>
            <a:ext cx="12192000" cy="1006429"/>
          </a:xfrm>
        </p:spPr>
        <p:txBody>
          <a:bodyPr wrap="square">
            <a:spAutoFit/>
          </a:bodyPr>
          <a:lstStyle>
            <a:lvl1pPr marL="0" indent="0" algn="ctr">
              <a:buNone/>
              <a:defRPr sz="6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カテゴリー</a:t>
            </a:r>
          </a:p>
        </p:txBody>
      </p:sp>
    </p:spTree>
    <p:extLst>
      <p:ext uri="{BB962C8B-B14F-4D97-AF65-F5344CB8AC3E}">
        <p14:creationId xmlns:p14="http://schemas.microsoft.com/office/powerpoint/2010/main" val="25105765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英語単語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8"/>
          <p:cNvSpPr>
            <a:spLocks noGrp="1"/>
          </p:cNvSpPr>
          <p:nvPr>
            <p:ph type="body" sz="quarter" idx="10" hasCustomPrompt="1"/>
          </p:nvPr>
        </p:nvSpPr>
        <p:spPr>
          <a:xfrm>
            <a:off x="1080353" y="1802924"/>
            <a:ext cx="10034587" cy="1408078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85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単語（英語）</a:t>
            </a:r>
          </a:p>
        </p:txBody>
      </p:sp>
      <p:sp>
        <p:nvSpPr>
          <p:cNvPr id="13" name="メディア プレースホルダー 12"/>
          <p:cNvSpPr>
            <a:spLocks noGrp="1"/>
          </p:cNvSpPr>
          <p:nvPr>
            <p:ph type="media" sz="quarter" idx="11"/>
          </p:nvPr>
        </p:nvSpPr>
        <p:spPr>
          <a:xfrm>
            <a:off x="5801980" y="4028176"/>
            <a:ext cx="588049" cy="551406"/>
          </a:xfr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1824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日本語訳-単語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8"/>
          <p:cNvSpPr>
            <a:spLocks noGrp="1"/>
          </p:cNvSpPr>
          <p:nvPr>
            <p:ph type="body" sz="quarter" idx="10" hasCustomPrompt="1"/>
          </p:nvPr>
        </p:nvSpPr>
        <p:spPr>
          <a:xfrm>
            <a:off x="1265212" y="2321318"/>
            <a:ext cx="9661585" cy="1015663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単語（日本語訳）</a:t>
            </a:r>
          </a:p>
        </p:txBody>
      </p:sp>
    </p:spTree>
    <p:extLst>
      <p:ext uri="{BB962C8B-B14F-4D97-AF65-F5344CB8AC3E}">
        <p14:creationId xmlns:p14="http://schemas.microsoft.com/office/powerpoint/2010/main" val="2243870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931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354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387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633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93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032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75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41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E3183-62D1-435A-9CD6-A71220DC19C3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B31B5-8509-481C-9752-44629B14A1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92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media5.mp3"/><Relationship Id="rId2" Type="http://schemas.microsoft.com/office/2007/relationships/media" Target="../media/media5.mp3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media6.mp3"/><Relationship Id="rId2" Type="http://schemas.microsoft.com/office/2007/relationships/media" Target="../media/media6.mp3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media7.mp3"/><Relationship Id="rId2" Type="http://schemas.microsoft.com/office/2007/relationships/media" Target="../media/media7.mp3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mp3"/><Relationship Id="rId2" Type="http://schemas.microsoft.com/office/2007/relationships/media" Target="../media/media1.mp3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media2.mp3"/><Relationship Id="rId2" Type="http://schemas.microsoft.com/office/2007/relationships/media" Target="../media/media2.mp3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media3.mp3"/><Relationship Id="rId2" Type="http://schemas.microsoft.com/office/2007/relationships/media" Target="../media/media3.mp3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media4.mp3"/><Relationship Id="rId2" Type="http://schemas.microsoft.com/office/2007/relationships/media" Target="../media/media4.mp3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/>
          <p:cNvSpPr>
            <a:spLocks noGrp="1"/>
          </p:cNvSpPr>
          <p:nvPr>
            <p:ph type="body" sz="quarter" idx="10"/>
          </p:nvPr>
        </p:nvSpPr>
        <p:spPr>
          <a:xfrm>
            <a:off x="-31404" y="318052"/>
            <a:ext cx="4505740" cy="1015663"/>
          </a:xfrm>
        </p:spPr>
        <p:txBody>
          <a:bodyPr/>
          <a:lstStyle/>
          <a:p>
            <a:r>
              <a:rPr lang="en-US" altLang="ja-JP" sz="6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Lesson 02</a:t>
            </a:r>
            <a:endParaRPr lang="ja-JP" altLang="en-US" sz="6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-31404" y="1857421"/>
            <a:ext cx="12192000" cy="4118050"/>
          </a:xfrm>
        </p:spPr>
        <p:txBody>
          <a:bodyPr/>
          <a:lstStyle/>
          <a:p>
            <a:r>
              <a:rPr lang="en-US" altLang="ja-JP" sz="9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Miniature Art:</a:t>
            </a:r>
            <a:br>
              <a:rPr lang="en-US" altLang="ja-JP" sz="9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ja-JP" sz="9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World of</a:t>
            </a:r>
            <a:br>
              <a:rPr lang="en-US" altLang="ja-JP" sz="9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ja-JP" sz="9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Tanaka Tatsuya</a:t>
            </a:r>
            <a:endParaRPr lang="ja-JP" altLang="en-US" sz="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7775377"/>
      </p:ext>
    </p:extLst>
  </p:cSld>
  <p:clrMapOvr>
    <a:masterClrMapping/>
  </p:clrMapOvr>
  <p:transition spd="med">
    <p:pull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0"/>
          </p:nvPr>
        </p:nvSpPr>
        <p:spPr>
          <a:xfrm>
            <a:off x="0" y="2459504"/>
            <a:ext cx="12192000" cy="1938992"/>
          </a:xfrm>
        </p:spPr>
        <p:txBody>
          <a:bodyPr/>
          <a:lstStyle/>
          <a:p>
            <a:r>
              <a:rPr lang="en-US" altLang="ja-JP" sz="1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artwork</a:t>
            </a:r>
          </a:p>
        </p:txBody>
      </p:sp>
      <p:pic>
        <p:nvPicPr>
          <p:cNvPr id="2" name="L02-5_artwork">
            <a:hlinkClick r:id="" action="ppaction://media"/>
            <a:extLst>
              <a:ext uri="{FF2B5EF4-FFF2-40B4-BE49-F238E27FC236}">
                <a16:creationId xmlns:a16="http://schemas.microsoft.com/office/drawing/2014/main" id="{D4B0F0EF-2DC6-772F-AF66-3CA6564AD687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0000" y="360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0430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芸術作品</a:t>
            </a:r>
          </a:p>
        </p:txBody>
      </p:sp>
    </p:spTree>
    <p:extLst>
      <p:ext uri="{BB962C8B-B14F-4D97-AF65-F5344CB8AC3E}">
        <p14:creationId xmlns:p14="http://schemas.microsoft.com/office/powerpoint/2010/main" val="1320994472"/>
      </p:ext>
    </p:extLst>
  </p:cSld>
  <p:clrMapOvr>
    <a:masterClrMapping/>
  </p:clrMapOvr>
  <p:transition spd="med">
    <p:pull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0"/>
          </p:nvPr>
        </p:nvSpPr>
        <p:spPr>
          <a:xfrm>
            <a:off x="0" y="2459504"/>
            <a:ext cx="12192000" cy="1938992"/>
          </a:xfrm>
        </p:spPr>
        <p:txBody>
          <a:bodyPr/>
          <a:lstStyle/>
          <a:p>
            <a:r>
              <a:rPr lang="en-US" altLang="ja-JP" sz="1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object</a:t>
            </a:r>
          </a:p>
        </p:txBody>
      </p:sp>
      <p:pic>
        <p:nvPicPr>
          <p:cNvPr id="2" name="L02-6_object">
            <a:hlinkClick r:id="" action="ppaction://media"/>
            <a:extLst>
              <a:ext uri="{FF2B5EF4-FFF2-40B4-BE49-F238E27FC236}">
                <a16:creationId xmlns:a16="http://schemas.microsoft.com/office/drawing/2014/main" id="{8BEA9C57-459E-3E7E-10C2-E7B8D82EB6B0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0000" y="360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087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物</a:t>
            </a:r>
          </a:p>
        </p:txBody>
      </p:sp>
    </p:spTree>
    <p:extLst>
      <p:ext uri="{BB962C8B-B14F-4D97-AF65-F5344CB8AC3E}">
        <p14:creationId xmlns:p14="http://schemas.microsoft.com/office/powerpoint/2010/main" val="3706897371"/>
      </p:ext>
    </p:extLst>
  </p:cSld>
  <p:clrMapOvr>
    <a:masterClrMapping/>
  </p:clrMapOvr>
  <p:transition spd="med">
    <p:pull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0"/>
          </p:nvPr>
        </p:nvSpPr>
        <p:spPr>
          <a:xfrm>
            <a:off x="0" y="2459504"/>
            <a:ext cx="12192000" cy="1938992"/>
          </a:xfrm>
        </p:spPr>
        <p:txBody>
          <a:bodyPr/>
          <a:lstStyle/>
          <a:p>
            <a:r>
              <a:rPr lang="en-US" altLang="ja-JP" sz="1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unique</a:t>
            </a:r>
          </a:p>
        </p:txBody>
      </p:sp>
      <p:pic>
        <p:nvPicPr>
          <p:cNvPr id="2" name="L02-7_unique">
            <a:hlinkClick r:id="" action="ppaction://media"/>
            <a:extLst>
              <a:ext uri="{FF2B5EF4-FFF2-40B4-BE49-F238E27FC236}">
                <a16:creationId xmlns:a16="http://schemas.microsoft.com/office/drawing/2014/main" id="{2A9AEF08-835B-F851-5002-96684A48162A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0000" y="360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503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>
                <a:latin typeface="メイリオ" panose="020B0604030504040204" pitchFamily="50" charset="-128"/>
                <a:ea typeface="メイリオ" panose="020B0604030504040204" pitchFamily="50" charset="-128"/>
              </a:rPr>
              <a:t>独特の</a:t>
            </a:r>
            <a:endParaRPr lang="ja-JP" altLang="en-US" sz="9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7933721"/>
      </p:ext>
    </p:extLst>
  </p:cSld>
  <p:clrMapOvr>
    <a:masterClrMapping/>
  </p:clrMapOvr>
  <p:transition spd="med">
    <p:pull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0"/>
          </p:nvPr>
        </p:nvSpPr>
        <p:spPr>
          <a:xfrm>
            <a:off x="360000" y="2458800"/>
            <a:ext cx="12192000" cy="1938992"/>
          </a:xfrm>
        </p:spPr>
        <p:txBody>
          <a:bodyPr/>
          <a:lstStyle/>
          <a:p>
            <a:r>
              <a:rPr lang="en-US" altLang="ja-JP" sz="1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ladder</a:t>
            </a:r>
          </a:p>
        </p:txBody>
      </p:sp>
      <p:pic>
        <p:nvPicPr>
          <p:cNvPr id="2" name="L02-1_ladder">
            <a:hlinkClick r:id="" action="ppaction://media"/>
            <a:extLst>
              <a:ext uri="{FF2B5EF4-FFF2-40B4-BE49-F238E27FC236}">
                <a16:creationId xmlns:a16="http://schemas.microsoft.com/office/drawing/2014/main" id="{1FFCA69E-FCF1-882A-E39E-17497CA3A275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0000" y="360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0927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はしご</a:t>
            </a:r>
          </a:p>
        </p:txBody>
      </p:sp>
    </p:spTree>
    <p:extLst>
      <p:ext uri="{BB962C8B-B14F-4D97-AF65-F5344CB8AC3E}">
        <p14:creationId xmlns:p14="http://schemas.microsoft.com/office/powerpoint/2010/main" val="2250598370"/>
      </p:ext>
    </p:extLst>
  </p:cSld>
  <p:clrMapOvr>
    <a:masterClrMapping/>
  </p:clrMapOvr>
  <p:transition spd="med"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0"/>
          </p:nvPr>
        </p:nvSpPr>
        <p:spPr>
          <a:xfrm>
            <a:off x="0" y="2459504"/>
            <a:ext cx="12192000" cy="1938992"/>
          </a:xfrm>
        </p:spPr>
        <p:txBody>
          <a:bodyPr/>
          <a:lstStyle/>
          <a:p>
            <a:r>
              <a:rPr lang="en-US" altLang="ja-JP" sz="1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broccoli</a:t>
            </a:r>
          </a:p>
        </p:txBody>
      </p:sp>
      <p:pic>
        <p:nvPicPr>
          <p:cNvPr id="2" name="L02-2_broccoli">
            <a:hlinkClick r:id="" action="ppaction://media"/>
            <a:extLst>
              <a:ext uri="{FF2B5EF4-FFF2-40B4-BE49-F238E27FC236}">
                <a16:creationId xmlns:a16="http://schemas.microsoft.com/office/drawing/2014/main" id="{EE842FFF-A8F6-38A1-E11B-63ED99A83DB2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0000" y="360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6669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ブロッコリー</a:t>
            </a:r>
          </a:p>
        </p:txBody>
      </p:sp>
    </p:spTree>
    <p:extLst>
      <p:ext uri="{BB962C8B-B14F-4D97-AF65-F5344CB8AC3E}">
        <p14:creationId xmlns:p14="http://schemas.microsoft.com/office/powerpoint/2010/main" val="1001518541"/>
      </p:ext>
    </p:extLst>
  </p:cSld>
  <p:clrMapOvr>
    <a:masterClrMapping/>
  </p:clrMapOvr>
  <p:transition spd="med">
    <p:pull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0"/>
          </p:nvPr>
        </p:nvSpPr>
        <p:spPr>
          <a:xfrm>
            <a:off x="0" y="2459504"/>
            <a:ext cx="12192000" cy="1938992"/>
          </a:xfrm>
        </p:spPr>
        <p:txBody>
          <a:bodyPr/>
          <a:lstStyle/>
          <a:p>
            <a:r>
              <a:rPr lang="en-US" altLang="ja-JP" sz="1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creative</a:t>
            </a:r>
          </a:p>
        </p:txBody>
      </p:sp>
      <p:pic>
        <p:nvPicPr>
          <p:cNvPr id="2" name="L02-3_creative">
            <a:hlinkClick r:id="" action="ppaction://media"/>
            <a:extLst>
              <a:ext uri="{FF2B5EF4-FFF2-40B4-BE49-F238E27FC236}">
                <a16:creationId xmlns:a16="http://schemas.microsoft.com/office/drawing/2014/main" id="{931A6D74-9AC5-B942-E7A8-D4E2C1AA9205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0000" y="360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6113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創造的な</a:t>
            </a:r>
          </a:p>
        </p:txBody>
      </p:sp>
    </p:spTree>
    <p:extLst>
      <p:ext uri="{BB962C8B-B14F-4D97-AF65-F5344CB8AC3E}">
        <p14:creationId xmlns:p14="http://schemas.microsoft.com/office/powerpoint/2010/main" val="1635645260"/>
      </p:ext>
    </p:extLst>
  </p:cSld>
  <p:clrMapOvr>
    <a:masterClrMapping/>
  </p:clrMapOvr>
  <p:transition spd="med">
    <p:pull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0"/>
          </p:nvPr>
        </p:nvSpPr>
        <p:spPr>
          <a:xfrm>
            <a:off x="0" y="2459504"/>
            <a:ext cx="12192000" cy="1938992"/>
          </a:xfrm>
        </p:spPr>
        <p:txBody>
          <a:bodyPr/>
          <a:lstStyle/>
          <a:p>
            <a:r>
              <a:rPr lang="en-US" altLang="ja-JP" sz="1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miniature</a:t>
            </a:r>
          </a:p>
        </p:txBody>
      </p:sp>
      <p:pic>
        <p:nvPicPr>
          <p:cNvPr id="2" name="L02-4_miniature">
            <a:hlinkClick r:id="" action="ppaction://media"/>
            <a:extLst>
              <a:ext uri="{FF2B5EF4-FFF2-40B4-BE49-F238E27FC236}">
                <a16:creationId xmlns:a16="http://schemas.microsoft.com/office/drawing/2014/main" id="{0A1CA8DB-3460-A06B-D70A-170C76E6C78C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0000" y="360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01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ミニチュアの</a:t>
            </a:r>
          </a:p>
        </p:txBody>
      </p:sp>
    </p:spTree>
    <p:extLst>
      <p:ext uri="{BB962C8B-B14F-4D97-AF65-F5344CB8AC3E}">
        <p14:creationId xmlns:p14="http://schemas.microsoft.com/office/powerpoint/2010/main" val="2471297807"/>
      </p:ext>
    </p:extLst>
  </p:cSld>
  <p:clrMapOvr>
    <a:masterClrMapping/>
  </p:clrMapOvr>
  <p:transition spd="med">
    <p:pull dir="u"/>
  </p:transition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テーマ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 テーマ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 テーマ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 テーマ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 テーマ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 テーマ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 テーマ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</Words>
  <PresentationFormat>ワイド画面</PresentationFormat>
  <Paragraphs>16</Paragraphs>
  <Slides>15</Slides>
  <Notes>0</Notes>
  <HiddenSlides>1</HiddenSlides>
  <MMClips>7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メイリオ</vt:lpstr>
      <vt:lpstr>Arial</vt:lpstr>
      <vt:lpstr>Calibri</vt:lpstr>
      <vt:lpstr>Calibri Light</vt:lpstr>
      <vt:lpstr>Office Theme</vt:lpstr>
      <vt:lpstr>Miniature Art: The World of Tanaka Tatsuya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数研出版株式会社</dc:creator>
  <cp:lastModifiedBy/>
  <dcterms:created xsi:type="dcterms:W3CDTF">2021-05-26T21:33:55Z</dcterms:created>
  <dcterms:modified xsi:type="dcterms:W3CDTF">2026-01-15T08:29:42Z</dcterms:modified>
</cp:coreProperties>
</file>