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9" r:id="rId10"/>
    <p:sldId id="266" r:id="rId11"/>
    <p:sldId id="280" r:id="rId12"/>
    <p:sldId id="281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78" r:id="rId2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  <a:srgbClr val="FF6600"/>
    <a:srgbClr val="993300"/>
    <a:srgbClr val="A50021"/>
    <a:srgbClr val="660033"/>
    <a:srgbClr val="E6E6E6"/>
    <a:srgbClr val="291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4A148-27C7-4F1E-B260-80CF1A98B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F9BE8-2AB2-476D-A02A-D39AA72114B6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89FD3-F405-4D03-B29B-1BA15913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D1F89-000E-49A3-B94E-80A32FAA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7DD8-F9DA-4C6F-B8EA-3F7DC40B07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55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C427F-2E56-4C08-AEE4-2F405C45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C249-C76F-4C08-A48B-84E786AB1227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7F6D8-A2C0-4955-A55A-17E10EDE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C0F8E-7E96-4BB8-A261-5B0A08BB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F321B-68C3-4BF6-834C-A1B3C3E8C4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952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149C9-F530-4DEB-8E5D-524D5124C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FE7F0-8372-4669-8759-6C6AD6367DF3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7036F-1718-4E2A-88BE-0CEF631C0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DD0F4-307E-4366-89DA-4C342220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4B9F1-CB3D-42ED-A3F1-1C5DCEFF84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33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62149-612D-4435-9599-9E79F24A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F9926-F2F1-4595-B93E-A5CF958C69F8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C6187-0F68-4E83-BB59-F6B57AF8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24B4D-BAF9-409B-B3D1-A6353639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AE76C-1E4A-40C5-8B07-B1D35CF16B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516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AE8B0-CD8C-4F95-BE05-8D13B3E4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E304B-4597-4260-8E28-AFCE839F6B50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34E25-1069-4B79-9C99-545BBF882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8866F-EED7-43D1-933B-5D98E9C8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7813F-D623-488B-BEAA-7181FB3F4E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717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CC0C64-D41F-46F9-812F-384F7362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147F5-40A0-4D51-8AEE-E14784D9A47D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C8CEA7-993B-41E3-BAE2-2D22E62C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463E23-1B1C-46C8-B9FF-0C97E5D7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B145F-A496-43E4-A340-396A1F55BE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504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09E46BD-F0BB-401A-B6DA-26C5AD09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9518-8E39-45B9-BCAA-2179D6918BD9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8681EB-85A6-4702-8911-83F30BDC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962068B-8FAD-4FA6-B7FA-5B168BEC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8DD88-F87D-4815-A8B9-653FAE0BC6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733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76BAD55-4748-49F5-8C66-A56A6377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D705-EEB4-430E-82F8-6C0119446971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9FCAC35-1FEA-4313-9C6D-44422939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F262B3-33BE-40C6-B93E-DA0826A5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A5179-2126-4B37-8BCD-7511D5A5EB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113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E3A448-2CBB-4B1E-BAE8-E795AC241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6621-CF10-4D80-B84E-8CD7E4ED6858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B59A11F-5C4A-4607-B27A-C4787433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46EA09-65BF-424E-9F5C-7D21D6096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0ABA-89BE-4E33-BA81-3E0D71DEE3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977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38821D-32E4-47D0-B495-80608896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90C27-0E8A-462E-822E-6364D04B78D5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8DC2E7-B6B9-4CFA-B59D-7B4E28AA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47C1F5-0A1E-4756-9895-19F8E7B1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59DFC-6CF7-44FE-853C-4D251F2BDD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13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DEDA71-40EF-48EC-8373-D695A3FB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618C9-06B7-4333-AB0A-A259AB61A2AA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74D925-880A-408A-A1F6-436B522C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DF4DD5-6055-4620-89CC-20DF4938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C66A2-FB2C-492E-B37E-1415F8FFA7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24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EB9FA4A-22F2-46E9-AB2D-10732E8BF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D029BF6-8DD4-4F39-A929-4975551F5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4A315-21C7-4999-B92F-023A88BB5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E1716C-64A4-4DC6-B92C-0AF8BD8A2B73}" type="datetimeFigureOut">
              <a:rPr lang="ja-JP" altLang="en-US"/>
              <a:pPr>
                <a:defRPr/>
              </a:pPr>
              <a:t>2022/11/30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F97B9-BD91-4E1E-94F5-84A7EE9EF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ECF40-E67A-4622-8C24-51EBF57E4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BDD220-2911-4A9C-862C-27C3144CBC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5.png"/><Relationship Id="rId7" Type="http://schemas.openxmlformats.org/officeDocument/2006/relationships/image" Target="../media/image61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41.png"/><Relationship Id="rId4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7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41.png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82.png"/><Relationship Id="rId7" Type="http://schemas.openxmlformats.org/officeDocument/2006/relationships/image" Target="../media/image80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8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28CA02F-7EA3-41FF-9848-D804568B4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4E2DADD-906B-462B-9EA0-73BD04D03A43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テキスト ボックス 40">
            <a:extLst>
              <a:ext uri="{FF2B5EF4-FFF2-40B4-BE49-F238E27FC236}">
                <a16:creationId xmlns:a16="http://schemas.microsoft.com/office/drawing/2014/main" id="{4A588BDE-43C6-471F-B850-1A896D2CD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約数と倍数</a:t>
            </a:r>
          </a:p>
        </p:txBody>
      </p:sp>
      <p:sp>
        <p:nvSpPr>
          <p:cNvPr id="2077" name="テキスト ボックス 41">
            <a:extLst>
              <a:ext uri="{FF2B5EF4-FFF2-40B4-BE49-F238E27FC236}">
                <a16:creationId xmlns:a16="http://schemas.microsoft.com/office/drawing/2014/main" id="{629ED6B8-8142-486B-A766-7720568EF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189111"/>
            <a:ext cx="7678738" cy="647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２つの整数　　，　　について，</a:t>
            </a:r>
            <a:endParaRPr kumimoji="0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70" name="テキスト ボックス 53">
            <a:extLst>
              <a:ext uri="{FF2B5EF4-FFF2-40B4-BE49-F238E27FC236}">
                <a16:creationId xmlns:a16="http://schemas.microsoft.com/office/drawing/2014/main" id="{1CB2E3CD-A521-4963-A555-36E66CCD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940347"/>
            <a:ext cx="7678738" cy="646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ある整数　　 を用いて　　　　　　　と</a:t>
            </a:r>
            <a:endParaRPr kumimoji="0" lang="en-US" altLang="ja-JP" sz="3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5" name="テキスト ボックス 69">
            <a:extLst>
              <a:ext uri="{FF2B5EF4-FFF2-40B4-BE49-F238E27FC236}">
                <a16:creationId xmlns:a16="http://schemas.microsoft.com/office/drawing/2014/main" id="{D0B7F6F2-C778-441E-AA0F-AA768C1B2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37385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表されるとき，</a:t>
            </a:r>
            <a:endParaRPr kumimoji="0" lang="en-US" altLang="ja-JP" sz="3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67" name="テキスト ボックス 1">
            <a:extLst>
              <a:ext uri="{FF2B5EF4-FFF2-40B4-BE49-F238E27FC236}">
                <a16:creationId xmlns:a16="http://schemas.microsoft.com/office/drawing/2014/main" id="{A2648091-AC93-42D3-A529-87E3AA3E0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175" y="4522786"/>
            <a:ext cx="6526213" cy="7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は　　の </a:t>
            </a:r>
            <a:r>
              <a:rPr lang="ja-JP" altLang="en-US" sz="4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であるといい，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64" name="テキスト ボックス 19">
            <a:extLst>
              <a:ext uri="{FF2B5EF4-FFF2-40B4-BE49-F238E27FC236}">
                <a16:creationId xmlns:a16="http://schemas.microsoft.com/office/drawing/2014/main" id="{8A7F40F5-66AD-494E-A665-79DEBB455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175" y="5457823"/>
            <a:ext cx="6319838" cy="77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は　　の </a:t>
            </a:r>
            <a:r>
              <a:rPr lang="ja-JP" altLang="en-US" sz="44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倍数</a:t>
            </a:r>
            <a:r>
              <a:rPr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であるという。</a:t>
            </a:r>
            <a:endParaRPr lang="ja-JP" altLang="en-US" sz="18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D9ACC7F-9BE4-4D0B-8AD4-2DF8FC77B064}"/>
              </a:ext>
            </a:extLst>
          </p:cNvPr>
          <p:cNvSpPr/>
          <p:nvPr/>
        </p:nvSpPr>
        <p:spPr>
          <a:xfrm>
            <a:off x="3227516" y="4681343"/>
            <a:ext cx="114570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8BEC7D8-41D8-4318-B4D1-7784EAB6873A}"/>
              </a:ext>
            </a:extLst>
          </p:cNvPr>
          <p:cNvSpPr/>
          <p:nvPr/>
        </p:nvSpPr>
        <p:spPr>
          <a:xfrm>
            <a:off x="3222637" y="5617038"/>
            <a:ext cx="114570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A86F7AF-CE56-4C42-A6CC-DB127A1DA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021" y="1952346"/>
            <a:ext cx="1115665" cy="128636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78DB54B-07C4-4FE7-B199-0B32A62B2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524" y="1977400"/>
            <a:ext cx="1072989" cy="128636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9D412AA-B9D5-4554-8189-0CCFE6558A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602" y="2728503"/>
            <a:ext cx="1097375" cy="128636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E871D3E-6237-408E-93FB-7196373345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826" y="2719027"/>
            <a:ext cx="2469094" cy="1286367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FE90D3D9-F433-454E-8323-1AF6EEF1A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40" y="4381362"/>
            <a:ext cx="1072989" cy="1286367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F6382DC-5B93-459D-8831-1CE1CD53F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068" y="4368308"/>
            <a:ext cx="1115665" cy="128636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8376151-8DB8-4684-AE2A-F0E0DF3E8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01" y="5286521"/>
            <a:ext cx="1115665" cy="128636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1C0FDC9-1AEB-44CF-AC26-144F27E9A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205" y="5309961"/>
            <a:ext cx="1072989" cy="1286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85BB36B3-89A1-4D7B-BC37-EAB4D80E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8CE66F1-FD75-4937-8A31-94D17EEEC771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05D2EA26-801E-41A8-8843-7E3CA2AD9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169" y="1368182"/>
            <a:ext cx="902286" cy="859611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9D0197C1-FE34-4912-919F-48B2A7AEA9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69" y="1319410"/>
            <a:ext cx="8492464" cy="908383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1492DC7A-09A8-43CC-A15D-BEBF70B95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765" y="3460405"/>
            <a:ext cx="7431668" cy="871804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8534DFFE-A33C-4CB0-ACC9-2FA165A17C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828" y="1934428"/>
            <a:ext cx="8181541" cy="14631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009F4A9-04A8-47FA-8C2C-91F85C499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569" y="5536792"/>
            <a:ext cx="4383404" cy="1140051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51B0FB2D-1CB0-466A-9956-C072AF65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C725FC8-02A3-46BC-9A2F-E02A150D940E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EA7C9C0E-A8B8-4E45-8123-7E375D1DB676}"/>
              </a:ext>
            </a:extLst>
          </p:cNvPr>
          <p:cNvSpPr/>
          <p:nvPr/>
        </p:nvSpPr>
        <p:spPr>
          <a:xfrm>
            <a:off x="2568507" y="5720714"/>
            <a:ext cx="87713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4EC53D47-8F36-4E1F-B0EB-24F211301B9F}"/>
              </a:ext>
            </a:extLst>
          </p:cNvPr>
          <p:cNvSpPr/>
          <p:nvPr/>
        </p:nvSpPr>
        <p:spPr>
          <a:xfrm>
            <a:off x="3908095" y="5706427"/>
            <a:ext cx="89373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7A0B5601-1509-475F-9208-22723F087CDD}"/>
              </a:ext>
            </a:extLst>
          </p:cNvPr>
          <p:cNvSpPr/>
          <p:nvPr/>
        </p:nvSpPr>
        <p:spPr>
          <a:xfrm>
            <a:off x="5241822" y="5730237"/>
            <a:ext cx="119113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7B85CC1D-C173-4DD7-A814-02C2F1E22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" y="2673350"/>
            <a:ext cx="646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</a:t>
            </a:r>
            <a:endParaRPr lang="ja-JP" altLang="en-US" sz="180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8F486376-A8EA-4244-93BD-A695510BE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2673350"/>
            <a:ext cx="415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endParaRPr lang="ja-JP" altLang="en-US" sz="180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976F3704-C68B-4327-A47A-4CAD9D6C6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169" y="2670175"/>
            <a:ext cx="414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endParaRPr lang="ja-JP" altLang="en-US" sz="1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DB51321F-546F-4A19-BB8C-C6B9C212A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494" y="2670175"/>
            <a:ext cx="684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lang="ja-JP" altLang="en-US" sz="1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206C99A5-1DA6-428A-9347-35C6E2448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417" y="2670175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lang="ja-JP" altLang="en-US" sz="1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EDC2AF23-1D8F-45E0-9F67-20AA6832D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584" y="2678113"/>
            <a:ext cx="414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endParaRPr lang="ja-JP" altLang="en-US" sz="1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33018991-4D80-40E3-9F3C-CF5196410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75" y="2678113"/>
            <a:ext cx="4143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endParaRPr lang="ja-JP" altLang="en-US" sz="180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82355A79-E091-4C96-A64A-E0A83A96E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840" y="2678113"/>
            <a:ext cx="669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endParaRPr lang="ja-JP" altLang="en-US" sz="1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7" name="図 96">
            <a:extLst>
              <a:ext uri="{FF2B5EF4-FFF2-40B4-BE49-F238E27FC236}">
                <a16:creationId xmlns:a16="http://schemas.microsoft.com/office/drawing/2014/main" id="{CF05579F-57F3-4E7E-BB5E-54DBA25DB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38" y="1803061"/>
            <a:ext cx="7431668" cy="871804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DB2C7909-DF0D-4BF5-8FF8-88A1FD88F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92" y="3653257"/>
            <a:ext cx="1627773" cy="107298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8A09AE7-4C57-4CE6-A2CF-C163834DD2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746" y="4396664"/>
            <a:ext cx="7230483" cy="1402202"/>
          </a:xfrm>
          <a:prstGeom prst="rect">
            <a:avLst/>
          </a:prstGeom>
        </p:spPr>
      </p:pic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D5F20F81-4DB4-4887-8818-32442EA290E9}"/>
              </a:ext>
            </a:extLst>
          </p:cNvPr>
          <p:cNvSpPr/>
          <p:nvPr/>
        </p:nvSpPr>
        <p:spPr>
          <a:xfrm>
            <a:off x="3536648" y="4482920"/>
            <a:ext cx="443608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585030F-97DE-47FA-84F4-39DC275423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775" y="4459005"/>
            <a:ext cx="883997" cy="859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/>
      <p:bldP spid="152" grpId="0"/>
      <p:bldP spid="168" grpId="0"/>
      <p:bldP spid="169" grpId="0"/>
      <p:bldP spid="170" grpId="0"/>
      <p:bldP spid="180" grpId="0"/>
      <p:bldP spid="181" grpId="0"/>
      <p:bldP spid="1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9CE512F-FEDA-449D-8FE5-F94C1AB11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84" y="5383580"/>
            <a:ext cx="4194412" cy="117663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2B22586-9AE1-41BE-A3C9-844401FB8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69" y="4509300"/>
            <a:ext cx="8388823" cy="896190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3071731D-87AD-460C-B5DF-6D706ADDC3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642" y="1763305"/>
            <a:ext cx="7431668" cy="871804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5DFE9DBC-9E97-453A-9583-D104235DB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8F6A92A-8B4F-4F77-97B9-5581719E024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95FFAFC5-B9F4-49CB-8072-DB43057F7730}"/>
              </a:ext>
            </a:extLst>
          </p:cNvPr>
          <p:cNvSpPr/>
          <p:nvPr/>
        </p:nvSpPr>
        <p:spPr>
          <a:xfrm>
            <a:off x="2285414" y="5564602"/>
            <a:ext cx="82480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6C89346F-1265-4346-AD89-125F3F742CD5}"/>
              </a:ext>
            </a:extLst>
          </p:cNvPr>
          <p:cNvSpPr/>
          <p:nvPr/>
        </p:nvSpPr>
        <p:spPr>
          <a:xfrm>
            <a:off x="3620576" y="5564602"/>
            <a:ext cx="82480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EF472BD1-120E-4820-B38B-8A28368EA1DF}"/>
              </a:ext>
            </a:extLst>
          </p:cNvPr>
          <p:cNvSpPr/>
          <p:nvPr/>
        </p:nvSpPr>
        <p:spPr>
          <a:xfrm>
            <a:off x="4879093" y="5564602"/>
            <a:ext cx="108767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835D786D-6A90-4CC6-A61B-DE5511DFE429}"/>
              </a:ext>
            </a:extLst>
          </p:cNvPr>
          <p:cNvSpPr/>
          <p:nvPr/>
        </p:nvSpPr>
        <p:spPr>
          <a:xfrm>
            <a:off x="3374750" y="4575312"/>
            <a:ext cx="3435129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7B2B8-1B7A-407B-8776-D39E5020C63E}"/>
              </a:ext>
            </a:extLst>
          </p:cNvPr>
          <p:cNvSpPr/>
          <p:nvPr/>
        </p:nvSpPr>
        <p:spPr>
          <a:xfrm>
            <a:off x="1266825" y="18367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6E26A30D-A28A-48A8-A779-746D0D3664FB}"/>
              </a:ext>
            </a:extLst>
          </p:cNvPr>
          <p:cNvSpPr/>
          <p:nvPr/>
        </p:nvSpPr>
        <p:spPr>
          <a:xfrm>
            <a:off x="2216150" y="18367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521C83BB-593F-4BD6-9440-1CF6B9580F7A}"/>
              </a:ext>
            </a:extLst>
          </p:cNvPr>
          <p:cNvSpPr/>
          <p:nvPr/>
        </p:nvSpPr>
        <p:spPr>
          <a:xfrm>
            <a:off x="3154363" y="18240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44A118A8-5542-455F-8312-744235FDA655}"/>
              </a:ext>
            </a:extLst>
          </p:cNvPr>
          <p:cNvSpPr/>
          <p:nvPr/>
        </p:nvSpPr>
        <p:spPr>
          <a:xfrm>
            <a:off x="4135438" y="18240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A28F3E36-58AE-44ED-A623-A5D0247E8361}"/>
              </a:ext>
            </a:extLst>
          </p:cNvPr>
          <p:cNvSpPr/>
          <p:nvPr/>
        </p:nvSpPr>
        <p:spPr>
          <a:xfrm>
            <a:off x="5276850" y="18240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9637F194-0A64-41EC-B8CF-4B8B6F0389CC}"/>
              </a:ext>
            </a:extLst>
          </p:cNvPr>
          <p:cNvSpPr/>
          <p:nvPr/>
        </p:nvSpPr>
        <p:spPr>
          <a:xfrm>
            <a:off x="6400800" y="1824038"/>
            <a:ext cx="588963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27" name="正方形/長方形 226">
            <a:extLst>
              <a:ext uri="{FF2B5EF4-FFF2-40B4-BE49-F238E27FC236}">
                <a16:creationId xmlns:a16="http://schemas.microsoft.com/office/drawing/2014/main" id="{B44EB4F2-247B-4242-AD5C-FE2F49A06764}"/>
              </a:ext>
            </a:extLst>
          </p:cNvPr>
          <p:cNvSpPr/>
          <p:nvPr/>
        </p:nvSpPr>
        <p:spPr>
          <a:xfrm>
            <a:off x="7602538" y="1824038"/>
            <a:ext cx="587375" cy="55403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DA91736C-B91D-4ED8-8E64-D6762773F9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92" y="3653257"/>
            <a:ext cx="1627773" cy="10729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982DA1-CDEE-4C18-888E-E7DEF672A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1B228F3-FC45-416F-82DE-BC765AA5BB09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5" name="Rectangle 104">
            <a:extLst>
              <a:ext uri="{FF2B5EF4-FFF2-40B4-BE49-F238E27FC236}">
                <a16:creationId xmlns:a16="http://schemas.microsoft.com/office/drawing/2014/main" id="{317549B2-D6FD-4254-A8CB-1C403E9EF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138" y="4156075"/>
            <a:ext cx="2619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ja-JP" sz="2700">
                <a:solidFill>
                  <a:srgbClr val="000000"/>
                </a:solidFill>
                <a:latin typeface="Suken Roman" panose="00000400000000000000" pitchFamily="2" charset="2"/>
              </a:rPr>
              <a:t> </a:t>
            </a:r>
            <a:endParaRPr kumimoji="0" lang="ja-JP" altLang="ja-JP" sz="1800">
              <a:latin typeface="Arial" panose="020B0604020202020204" pitchFamily="34" charset="0"/>
            </a:endParaRPr>
          </a:p>
        </p:txBody>
      </p:sp>
      <p:sp>
        <p:nvSpPr>
          <p:cNvPr id="14346" name="Rectangle 105">
            <a:extLst>
              <a:ext uri="{FF2B5EF4-FFF2-40B4-BE49-F238E27FC236}">
                <a16:creationId xmlns:a16="http://schemas.microsoft.com/office/drawing/2014/main" id="{B576A08E-9E2A-496A-A148-4456BC0E7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213" y="4156075"/>
            <a:ext cx="2619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ja-JP" sz="2700">
                <a:solidFill>
                  <a:srgbClr val="000000"/>
                </a:solidFill>
                <a:latin typeface="Suken Roman" panose="00000400000000000000" pitchFamily="2" charset="2"/>
              </a:rPr>
              <a:t> </a:t>
            </a:r>
            <a:endParaRPr kumimoji="0" lang="ja-JP" altLang="ja-JP" sz="1800">
              <a:latin typeface="Arial" panose="020B0604020202020204" pitchFamily="34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C0CF517-B43B-499B-A4FB-8416D8DC1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57" y="1404031"/>
            <a:ext cx="1115665" cy="96934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D5DBA4F-58F7-4E3C-BE65-D80C3341B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971" y="1349375"/>
            <a:ext cx="8443692" cy="97544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7D2E01C-ED2E-4C40-9488-62DBC20FE6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971" y="2003728"/>
            <a:ext cx="8053514" cy="171922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4C914B6-0877-4604-BA34-78ABBCC478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579" y="3588895"/>
            <a:ext cx="1158340" cy="74987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9ED2991-3693-481A-9AE3-3975FC847C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561" y="4118642"/>
            <a:ext cx="8644877" cy="100592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E77F9E6-CB56-44F1-A9D1-08DD56FE50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90" y="4868515"/>
            <a:ext cx="3279932" cy="963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45F1F0B2-E927-4B23-9D1B-2B9D7D1AD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984" y="4698918"/>
            <a:ext cx="4749196" cy="128636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AE84657-1E3A-49D1-818F-FD73074E9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153" y="3650364"/>
            <a:ext cx="4291956" cy="1201016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4910027D-FC89-4C77-9D9F-FB10F029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2056B98-1337-4BC6-861F-2A4DEFC1A663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AutoShape 284">
            <a:extLst>
              <a:ext uri="{FF2B5EF4-FFF2-40B4-BE49-F238E27FC236}">
                <a16:creationId xmlns:a16="http://schemas.microsoft.com/office/drawing/2014/main" id="{8110108C-A319-4E7C-A4AA-4148BABA3B4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241550" y="2065338"/>
            <a:ext cx="7839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A07998F-6A59-4AF2-8A97-86C166F03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613" y="1382405"/>
            <a:ext cx="2481287" cy="85961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50D7F3C-92CB-4803-8F11-12FEC086FE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775" y="1989574"/>
            <a:ext cx="7535309" cy="9937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FD18B36-A092-4766-BBEA-741E29A4BA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855" y="2735609"/>
            <a:ext cx="4511431" cy="99373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6407BCB-A220-4F84-895B-659A6CCC09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0658" y="3689341"/>
            <a:ext cx="957155" cy="1182727"/>
          </a:xfrm>
          <a:prstGeom prst="rect">
            <a:avLst/>
          </a:prstGeom>
        </p:spPr>
      </p:pic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E390DC5-C8E5-4997-BBF4-AC369F55B324}"/>
              </a:ext>
            </a:extLst>
          </p:cNvPr>
          <p:cNvSpPr/>
          <p:nvPr/>
        </p:nvSpPr>
        <p:spPr>
          <a:xfrm>
            <a:off x="3668307" y="3783797"/>
            <a:ext cx="1608217" cy="7877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53548F2-5B1A-41CD-8DB0-BB07E45DBE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65461" y="4776339"/>
            <a:ext cx="957155" cy="1176630"/>
          </a:xfrm>
          <a:prstGeom prst="rect">
            <a:avLst/>
          </a:prstGeom>
        </p:spPr>
      </p:pic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FFE9507F-863A-4C37-B2A6-8800FCC36276}"/>
              </a:ext>
            </a:extLst>
          </p:cNvPr>
          <p:cNvSpPr/>
          <p:nvPr/>
        </p:nvSpPr>
        <p:spPr>
          <a:xfrm>
            <a:off x="3634378" y="4872068"/>
            <a:ext cx="1642146" cy="7670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64E49B1-E8C0-4172-9D2B-C2C3973E82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2131" y="5761652"/>
            <a:ext cx="3279932" cy="969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B7DA367-7C8B-485D-A56D-27F70F22E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75" y="4041125"/>
            <a:ext cx="8833870" cy="101202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21AD58C-A13F-43FA-85C8-F2287D19F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504" y="2792065"/>
            <a:ext cx="5767316" cy="127417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47C3FDC-7BA0-4138-B356-B79D24382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173" y="1566454"/>
            <a:ext cx="3176291" cy="1182727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DE4A5A22-B7FA-4BE3-B8F7-A3C204A7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7941984-029A-4EFE-AA40-AFA607D7BE28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F85BBE07-FC39-4725-B401-06CDF6A27093}"/>
              </a:ext>
            </a:extLst>
          </p:cNvPr>
          <p:cNvSpPr/>
          <p:nvPr/>
        </p:nvSpPr>
        <p:spPr>
          <a:xfrm>
            <a:off x="2641800" y="1750104"/>
            <a:ext cx="596533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132276DD-ECE9-45A7-A655-CF64813F1918}"/>
              </a:ext>
            </a:extLst>
          </p:cNvPr>
          <p:cNvSpPr/>
          <p:nvPr/>
        </p:nvSpPr>
        <p:spPr>
          <a:xfrm>
            <a:off x="4657592" y="1750104"/>
            <a:ext cx="689768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</a:p>
        </p:txBody>
      </p:sp>
      <p:sp>
        <p:nvSpPr>
          <p:cNvPr id="16397" name="Rectangle 25">
            <a:extLst>
              <a:ext uri="{FF2B5EF4-FFF2-40B4-BE49-F238E27FC236}">
                <a16:creationId xmlns:a16="http://schemas.microsoft.com/office/drawing/2014/main" id="{81F839DD-F302-491E-A2CF-CF4D8A4A7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513" y="3022600"/>
            <a:ext cx="4619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ja-JP" sz="360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ja-JP" altLang="ja-JP" sz="4800">
              <a:latin typeface="Arial" panose="020B0604020202020204" pitchFamily="34" charset="0"/>
            </a:endParaRPr>
          </a:p>
        </p:txBody>
      </p:sp>
      <p:sp>
        <p:nvSpPr>
          <p:cNvPr id="16398" name="Rectangle 26">
            <a:extLst>
              <a:ext uri="{FF2B5EF4-FFF2-40B4-BE49-F238E27FC236}">
                <a16:creationId xmlns:a16="http://schemas.microsoft.com/office/drawing/2014/main" id="{1E8001B3-3F6F-47CB-8669-9000EE92E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022600"/>
            <a:ext cx="4619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ja-JP" sz="360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ja-JP" altLang="ja-JP" sz="4800">
              <a:latin typeface="Arial" panose="020B0604020202020204" pitchFamily="34" charset="0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ADE2B914-0BB8-4EF0-B6B6-1B8E325DB47A}"/>
              </a:ext>
            </a:extLst>
          </p:cNvPr>
          <p:cNvSpPr/>
          <p:nvPr/>
        </p:nvSpPr>
        <p:spPr>
          <a:xfrm>
            <a:off x="3657586" y="3057950"/>
            <a:ext cx="184001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6FAE573B-B0A9-4793-9594-8AF64CDCBBD5}"/>
              </a:ext>
            </a:extLst>
          </p:cNvPr>
          <p:cNvSpPr/>
          <p:nvPr/>
        </p:nvSpPr>
        <p:spPr>
          <a:xfrm>
            <a:off x="6084843" y="3057950"/>
            <a:ext cx="1778241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70EC4EE5-5D7B-4FD2-BB09-7C4E50B5D8E0}"/>
              </a:ext>
            </a:extLst>
          </p:cNvPr>
          <p:cNvSpPr/>
          <p:nvPr/>
        </p:nvSpPr>
        <p:spPr>
          <a:xfrm>
            <a:off x="380999" y="4195909"/>
            <a:ext cx="1197163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B4F9E63-B8EF-4B40-A63C-DDCAE5F1AB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53" y="1649012"/>
            <a:ext cx="1865538" cy="96325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A4D1221-AA5B-4054-8DE6-74D16D8DBA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01" y="2933237"/>
            <a:ext cx="1950889" cy="96325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7C2418D-3E8B-4713-8BD8-B077D5DCE1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576" y="5102306"/>
            <a:ext cx="2426418" cy="969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27003B4-DAC0-46D7-9EF9-7B6605851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68245F0-B373-4A97-B4BC-86BFB702C2AF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B0834D16-4B4A-48D5-A242-52B4BC78C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21" y="1390086"/>
            <a:ext cx="902286" cy="85961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16497D8-0D9C-4E66-938F-9913A1693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49" y="1339323"/>
            <a:ext cx="8638781" cy="99983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85389CE-029F-4257-984F-7A6EE5E56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324" y="2255421"/>
            <a:ext cx="8175445" cy="98763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DB24BB6-D094-4793-9E2D-9F40E15EAE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131" y="3039532"/>
            <a:ext cx="6236749" cy="98763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27B6EC8-8D3F-4DF4-BCB5-DC3B891632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568" y="4375278"/>
            <a:ext cx="8876545" cy="100592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F4D8F83-2915-46BB-A7A1-95FA366DE1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2131" y="5223301"/>
            <a:ext cx="7895004" cy="101202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B885A21-03B3-4F9A-8AA1-A1EC7581C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944" y="4943692"/>
            <a:ext cx="4523624" cy="1243692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C3FB5F6D-B628-4174-9682-8A1C3243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40AA0D6-465E-4A32-AC39-A05AA4D6B6BC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609956BC-6B1C-4D8B-B0E1-D6D2BAFB43FD}"/>
              </a:ext>
            </a:extLst>
          </p:cNvPr>
          <p:cNvSpPr/>
          <p:nvPr/>
        </p:nvSpPr>
        <p:spPr>
          <a:xfrm>
            <a:off x="3400294" y="5165698"/>
            <a:ext cx="38550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E7A2EA52-069A-4D05-AA9E-F1A3C9911E90}"/>
              </a:ext>
            </a:extLst>
          </p:cNvPr>
          <p:cNvSpPr/>
          <p:nvPr/>
        </p:nvSpPr>
        <p:spPr>
          <a:xfrm>
            <a:off x="5685783" y="5160929"/>
            <a:ext cx="38550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</a:p>
        </p:txBody>
      </p:sp>
      <p:pic>
        <p:nvPicPr>
          <p:cNvPr id="92" name="図 91">
            <a:extLst>
              <a:ext uri="{FF2B5EF4-FFF2-40B4-BE49-F238E27FC236}">
                <a16:creationId xmlns:a16="http://schemas.microsoft.com/office/drawing/2014/main" id="{CA29034B-4279-4634-A298-B89194D3D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77" y="1320751"/>
            <a:ext cx="8175445" cy="987638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87981CB3-C5BF-49A0-986F-53C91826E3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084" y="2104862"/>
            <a:ext cx="6236749" cy="987638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F534E4E2-6B9A-41A7-B4B7-A9FDC71235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613" y="2854782"/>
            <a:ext cx="2481287" cy="85961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58BFA7F-E99A-400E-9979-5640C03F99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4277" y="3383551"/>
            <a:ext cx="7078069" cy="10181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D0D08FC-B85F-4B87-B562-B26BB9F644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6237" y="4177565"/>
            <a:ext cx="4797968" cy="103031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11AC0DA-6791-4D0D-AAED-107598E4C0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8145" y="5793174"/>
            <a:ext cx="3279932" cy="963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F963268-6732-456A-8D76-E886909E4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92" y="3630221"/>
            <a:ext cx="7328027" cy="103031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722D309-C1FC-41CA-A5E7-B0D5D7D7C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203" y="1287283"/>
            <a:ext cx="5322269" cy="121320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7680112-EC55-44C3-9251-8D47CEE5A2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92" y="2170886"/>
            <a:ext cx="3645724" cy="131685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C8DEEBBC-DB27-42D4-8513-8E835A963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2D372FB-AE5F-4515-83EF-3D500DC7E95D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6AB0A86-56F6-4C80-B680-8B8706E4511B}"/>
              </a:ext>
            </a:extLst>
          </p:cNvPr>
          <p:cNvSpPr/>
          <p:nvPr/>
        </p:nvSpPr>
        <p:spPr>
          <a:xfrm>
            <a:off x="5303387" y="1472898"/>
            <a:ext cx="2409678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91EAEFB8-DDFD-4CE9-B89D-72F19B959535}"/>
              </a:ext>
            </a:extLst>
          </p:cNvPr>
          <p:cNvSpPr/>
          <p:nvPr/>
        </p:nvSpPr>
        <p:spPr>
          <a:xfrm>
            <a:off x="5311918" y="2484710"/>
            <a:ext cx="240114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FA0DD6B7-A805-4911-B9CA-3E55FD0E6052}"/>
              </a:ext>
            </a:extLst>
          </p:cNvPr>
          <p:cNvSpPr/>
          <p:nvPr/>
        </p:nvSpPr>
        <p:spPr>
          <a:xfrm>
            <a:off x="656263" y="3767993"/>
            <a:ext cx="127570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AD6EB3C-D341-4C1C-82C8-F4BCED281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967" y="1384945"/>
            <a:ext cx="1920406" cy="96325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FAC4365-5A0B-48E7-B01E-7A777DEB5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650" y="4798306"/>
            <a:ext cx="3877392" cy="1012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3254D0D9-59E8-17E3-0FE5-53A74FD47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853" y="4932622"/>
            <a:ext cx="4938188" cy="1304657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C8450091-89BE-482F-A025-064048197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17331DF-982E-43E2-9E59-FC7719168614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AEEBBA4A-8D29-4E04-902A-122CAFF0CDEE}"/>
              </a:ext>
            </a:extLst>
          </p:cNvPr>
          <p:cNvSpPr/>
          <p:nvPr/>
        </p:nvSpPr>
        <p:spPr>
          <a:xfrm>
            <a:off x="2736752" y="5198345"/>
            <a:ext cx="385500" cy="65300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</a:p>
        </p:txBody>
      </p:sp>
      <p:sp>
        <p:nvSpPr>
          <p:cNvPr id="218" name="正方形/長方形 217">
            <a:extLst>
              <a:ext uri="{FF2B5EF4-FFF2-40B4-BE49-F238E27FC236}">
                <a16:creationId xmlns:a16="http://schemas.microsoft.com/office/drawing/2014/main" id="{DEFD6B93-EE0E-4F8B-8E1B-DA977AA3E854}"/>
              </a:ext>
            </a:extLst>
          </p:cNvPr>
          <p:cNvSpPr/>
          <p:nvPr/>
        </p:nvSpPr>
        <p:spPr>
          <a:xfrm>
            <a:off x="5799290" y="5186247"/>
            <a:ext cx="385500" cy="65300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</a:p>
        </p:txBody>
      </p:sp>
      <p:pic>
        <p:nvPicPr>
          <p:cNvPr id="103" name="図 102">
            <a:extLst>
              <a:ext uri="{FF2B5EF4-FFF2-40B4-BE49-F238E27FC236}">
                <a16:creationId xmlns:a16="http://schemas.microsoft.com/office/drawing/2014/main" id="{72911351-D4A7-4C81-92CE-C40A04AEA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68" y="1246189"/>
            <a:ext cx="8876545" cy="1005927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1E960C2B-B9D0-4606-9AFF-B3A0A5E70B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131" y="2094212"/>
            <a:ext cx="7895004" cy="1012024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0CC187B3-971D-4F60-8DC9-D51E999A6B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613" y="2854782"/>
            <a:ext cx="2481287" cy="85961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5D4528C5-CAA7-4515-AEBE-AD9967DEE0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790" y="3384642"/>
            <a:ext cx="7114649" cy="10181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3D2681D-FB81-4FF3-9CAC-FEDAE29A88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000" y="4166011"/>
            <a:ext cx="4432176" cy="103031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89C1393-E9D9-4B6A-A8FF-0F6F223872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000" y="5894749"/>
            <a:ext cx="3279932" cy="9632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94AC853-12B3-439B-9C17-83245905D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15" y="5046676"/>
            <a:ext cx="1664352" cy="132294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2F0CED8-6F38-48EC-B93A-0192647E8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79" y="2965887"/>
            <a:ext cx="4560203" cy="1353429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4E8118E3-A6C8-47A6-B31F-A6FC230AF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038F8D3E-3C9F-448A-A642-6F0431474E7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テキスト ボックス 40">
            <a:extLst>
              <a:ext uri="{FF2B5EF4-FFF2-40B4-BE49-F238E27FC236}">
                <a16:creationId xmlns:a16="http://schemas.microsoft.com/office/drawing/2014/main" id="{FC091E25-D886-4A5A-BC0A-A1A4F106B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約数と倍数</a:t>
            </a:r>
          </a:p>
        </p:txBody>
      </p:sp>
      <p:sp>
        <p:nvSpPr>
          <p:cNvPr id="3110" name="テキスト ボックス 41">
            <a:extLst>
              <a:ext uri="{FF2B5EF4-FFF2-40B4-BE49-F238E27FC236}">
                <a16:creationId xmlns:a16="http://schemas.microsoft.com/office/drawing/2014/main" id="{579C1E8D-7093-4E8B-838D-C283F5FDC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189615"/>
            <a:ext cx="76787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のとき，</a:t>
            </a:r>
            <a:endParaRPr kumimoji="0" lang="en-US" altLang="ja-JP" sz="3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078" name="グループ化 27">
            <a:extLst>
              <a:ext uri="{FF2B5EF4-FFF2-40B4-BE49-F238E27FC236}">
                <a16:creationId xmlns:a16="http://schemas.microsoft.com/office/drawing/2014/main" id="{F60DB0E1-722F-4D5A-9AAE-2A4B898A9F55}"/>
              </a:ext>
            </a:extLst>
          </p:cNvPr>
          <p:cNvGrpSpPr>
            <a:grpSpLocks/>
          </p:cNvGrpSpPr>
          <p:nvPr/>
        </p:nvGrpSpPr>
        <p:grpSpPr bwMode="auto">
          <a:xfrm>
            <a:off x="1035050" y="3151188"/>
            <a:ext cx="6569075" cy="874712"/>
            <a:chOff x="1034802" y="3074769"/>
            <a:chExt cx="6568973" cy="874712"/>
          </a:xfrm>
        </p:grpSpPr>
        <p:sp>
          <p:nvSpPr>
            <p:cNvPr id="3096" name="テキスト ボックス 53">
              <a:extLst>
                <a:ext uri="{FF2B5EF4-FFF2-40B4-BE49-F238E27FC236}">
                  <a16:creationId xmlns:a16="http://schemas.microsoft.com/office/drawing/2014/main" id="{5018F3BE-74CE-4B14-9EBC-EFADD3584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7490" y="3152446"/>
              <a:ext cx="265628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kumimoji="0"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であるから</a:t>
              </a:r>
              <a:endParaRPr kumimoji="0" lang="en-US" altLang="ja-JP" sz="36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098" name="AutoShape 3">
              <a:extLst>
                <a:ext uri="{FF2B5EF4-FFF2-40B4-BE49-F238E27FC236}">
                  <a16:creationId xmlns:a16="http://schemas.microsoft.com/office/drawing/2014/main" id="{D846B989-EF54-4495-88BA-F040CA6CC1F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34802" y="3074769"/>
              <a:ext cx="3994398" cy="874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3093" name="テキスト ボックス 44">
            <a:extLst>
              <a:ext uri="{FF2B5EF4-FFF2-40B4-BE49-F238E27FC236}">
                <a16:creationId xmlns:a16="http://schemas.microsoft.com/office/drawing/2014/main" id="{35CDE031-24FF-4933-BDCF-921EA4501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4313045"/>
            <a:ext cx="4506913" cy="64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が　　の約数ならば</a:t>
            </a:r>
            <a:endParaRPr lang="en-US" altLang="ja-JP" sz="36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91" name="テキスト ボックス 49">
            <a:extLst>
              <a:ext uri="{FF2B5EF4-FFF2-40B4-BE49-F238E27FC236}">
                <a16:creationId xmlns:a16="http://schemas.microsoft.com/office/drawing/2014/main" id="{35071CE6-0725-4592-A523-33FD24D1E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513" y="5311642"/>
            <a:ext cx="4863082" cy="646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も　　 の約数である。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1F07677-0686-4EBD-8254-2648AA1349F8}"/>
              </a:ext>
            </a:extLst>
          </p:cNvPr>
          <p:cNvSpPr/>
          <p:nvPr/>
        </p:nvSpPr>
        <p:spPr>
          <a:xfrm>
            <a:off x="999388" y="3214197"/>
            <a:ext cx="3994397" cy="76290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18D47BF-9C0B-4A17-ABEE-72F5AF55FCE2}"/>
              </a:ext>
            </a:extLst>
          </p:cNvPr>
          <p:cNvSpPr/>
          <p:nvPr/>
        </p:nvSpPr>
        <p:spPr>
          <a:xfrm>
            <a:off x="1016266" y="5354085"/>
            <a:ext cx="1145702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2FCE006C-B236-49ED-A3F8-E9C9A1CC9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231" y="1986869"/>
            <a:ext cx="2469094" cy="1286367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EEB8FFC-3EB9-4C21-B72E-78E157E1A4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486" y="4091911"/>
            <a:ext cx="1072989" cy="1286367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E389F4B-7E9C-418F-B961-C7701FCE8A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3762" y="4078857"/>
            <a:ext cx="1115665" cy="128636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FB7634A9-255F-456F-B2CB-2BD3117A4D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5415" y="5070004"/>
            <a:ext cx="1115665" cy="1286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81A1011-6600-4A82-A188-A5A8325B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937" y="2858358"/>
            <a:ext cx="3993226" cy="120101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6F732F5-DC14-4DB2-A357-309CB1EB4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189" y="3793634"/>
            <a:ext cx="3633531" cy="120711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103B0A7-4FBC-42A9-854E-2C1976CDC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362" y="4905329"/>
            <a:ext cx="2944623" cy="109127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22D990E-17C8-4F22-B2C4-9C11055531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2004" y="5728552"/>
            <a:ext cx="2999492" cy="1207113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148949A-CFB1-44A0-9AE6-CE02E2EE53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940" y="1955053"/>
            <a:ext cx="8321761" cy="119492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388B8BF1-25E1-4316-9870-1BB94C76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DF0E7CF-DE85-480E-B9A9-E77E71817E1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08" name="グループ化 1">
            <a:extLst>
              <a:ext uri="{FF2B5EF4-FFF2-40B4-BE49-F238E27FC236}">
                <a16:creationId xmlns:a16="http://schemas.microsoft.com/office/drawing/2014/main" id="{066DC3D2-761F-4C84-AB74-802186BFD38A}"/>
              </a:ext>
            </a:extLst>
          </p:cNvPr>
          <p:cNvGrpSpPr>
            <a:grpSpLocks/>
          </p:cNvGrpSpPr>
          <p:nvPr/>
        </p:nvGrpSpPr>
        <p:grpSpPr bwMode="auto">
          <a:xfrm>
            <a:off x="738188" y="1481138"/>
            <a:ext cx="1828800" cy="554037"/>
            <a:chOff x="738981" y="1481746"/>
            <a:chExt cx="1827488" cy="553998"/>
          </a:xfrm>
        </p:grpSpPr>
        <p:sp>
          <p:nvSpPr>
            <p:cNvPr id="21605" name="Rectangle 6">
              <a:extLst>
                <a:ext uri="{FF2B5EF4-FFF2-40B4-BE49-F238E27FC236}">
                  <a16:creationId xmlns:a16="http://schemas.microsoft.com/office/drawing/2014/main" id="{592F5C90-EA6A-465E-8019-C6BA364BD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981" y="1481746"/>
              <a:ext cx="46326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kumimoji="0" lang="ja-JP" altLang="ja-JP" sz="3600" b="1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よ</a:t>
              </a:r>
              <a:endParaRPr kumimoji="0" lang="ja-JP" altLang="ja-JP" sz="1800" b="1">
                <a:latin typeface="Arial" panose="020B0604020202020204" pitchFamily="34" charset="0"/>
              </a:endParaRPr>
            </a:p>
          </p:txBody>
        </p:sp>
        <p:sp>
          <p:nvSpPr>
            <p:cNvPr id="21606" name="Rectangle 7">
              <a:extLst>
                <a:ext uri="{FF2B5EF4-FFF2-40B4-BE49-F238E27FC236}">
                  <a16:creationId xmlns:a16="http://schemas.microsoft.com/office/drawing/2014/main" id="{B84485B9-D006-4A01-B194-4160548AB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895" y="1481746"/>
              <a:ext cx="46326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kumimoji="0" lang="ja-JP" altLang="ja-JP" sz="3600" b="1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っ</a:t>
              </a:r>
              <a:endParaRPr kumimoji="0" lang="ja-JP" altLang="ja-JP" sz="1800" b="1">
                <a:latin typeface="Arial" panose="020B0604020202020204" pitchFamily="34" charset="0"/>
              </a:endParaRPr>
            </a:p>
          </p:txBody>
        </p:sp>
        <p:sp>
          <p:nvSpPr>
            <p:cNvPr id="21607" name="Rectangle 8">
              <a:extLst>
                <a:ext uri="{FF2B5EF4-FFF2-40B4-BE49-F238E27FC236}">
                  <a16:creationId xmlns:a16="http://schemas.microsoft.com/office/drawing/2014/main" id="{5DCADA2F-42E6-4582-8621-B9280BC5F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048" y="1481746"/>
              <a:ext cx="46326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kumimoji="0" lang="ja-JP" altLang="ja-JP" sz="3600" b="1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て</a:t>
              </a:r>
              <a:endParaRPr kumimoji="0" lang="ja-JP" altLang="ja-JP" sz="1800" b="1">
                <a:latin typeface="Arial" panose="020B0604020202020204" pitchFamily="34" charset="0"/>
              </a:endParaRPr>
            </a:p>
          </p:txBody>
        </p:sp>
        <p:sp>
          <p:nvSpPr>
            <p:cNvPr id="21608" name="Rectangle 9">
              <a:extLst>
                <a:ext uri="{FF2B5EF4-FFF2-40B4-BE49-F238E27FC236}">
                  <a16:creationId xmlns:a16="http://schemas.microsoft.com/office/drawing/2014/main" id="{980FA543-DC10-4CAA-9540-60FFD96DA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201" y="1481746"/>
              <a:ext cx="46326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kumimoji="0" lang="ja-JP" altLang="ja-JP" sz="3600" b="1">
                  <a:solidFill>
                    <a:srgbClr val="000000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endParaRPr kumimoji="0" lang="ja-JP" altLang="ja-JP" sz="1800" b="1">
                <a:latin typeface="Arial" panose="020B0604020202020204" pitchFamily="34" charset="0"/>
              </a:endParaRPr>
            </a:p>
          </p:txBody>
        </p:sp>
      </p:grp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812191D7-2A3C-45A8-A980-5C103BACDAC7}"/>
              </a:ext>
            </a:extLst>
          </p:cNvPr>
          <p:cNvSpPr/>
          <p:nvPr/>
        </p:nvSpPr>
        <p:spPr>
          <a:xfrm>
            <a:off x="4357633" y="2209999"/>
            <a:ext cx="3147313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0C41CB96-6B77-4C9A-A6BF-E2F69761D792}"/>
              </a:ext>
            </a:extLst>
          </p:cNvPr>
          <p:cNvSpPr/>
          <p:nvPr/>
        </p:nvSpPr>
        <p:spPr>
          <a:xfrm>
            <a:off x="8047188" y="2206540"/>
            <a:ext cx="50642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74C4DF2E-DFAF-4F59-A0AB-A961C5AE8832}"/>
              </a:ext>
            </a:extLst>
          </p:cNvPr>
          <p:cNvSpPr/>
          <p:nvPr/>
        </p:nvSpPr>
        <p:spPr>
          <a:xfrm>
            <a:off x="4411206" y="3087852"/>
            <a:ext cx="1796971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D1527511-4EB3-4375-B1B5-A396D0F570D6}"/>
              </a:ext>
            </a:extLst>
          </p:cNvPr>
          <p:cNvSpPr/>
          <p:nvPr/>
        </p:nvSpPr>
        <p:spPr>
          <a:xfrm>
            <a:off x="6738416" y="3070228"/>
            <a:ext cx="568081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C0C12AA4-1396-4585-BD4C-3A05DCEC4F7E}"/>
              </a:ext>
            </a:extLst>
          </p:cNvPr>
          <p:cNvSpPr/>
          <p:nvPr/>
        </p:nvSpPr>
        <p:spPr>
          <a:xfrm>
            <a:off x="4390602" y="4011746"/>
            <a:ext cx="989035" cy="6926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C0F40D94-D85E-49ED-A8FF-43133F21ADC2}"/>
              </a:ext>
            </a:extLst>
          </p:cNvPr>
          <p:cNvSpPr/>
          <p:nvPr/>
        </p:nvSpPr>
        <p:spPr>
          <a:xfrm>
            <a:off x="5863424" y="4010699"/>
            <a:ext cx="1197107" cy="677864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8BAF0DBE-DF3A-496B-981E-42514D896AB9}"/>
              </a:ext>
            </a:extLst>
          </p:cNvPr>
          <p:cNvSpPr/>
          <p:nvPr/>
        </p:nvSpPr>
        <p:spPr>
          <a:xfrm>
            <a:off x="4362820" y="5014788"/>
            <a:ext cx="73818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78EE023A-73C6-4843-923F-7A1928897F91}"/>
              </a:ext>
            </a:extLst>
          </p:cNvPr>
          <p:cNvSpPr/>
          <p:nvPr/>
        </p:nvSpPr>
        <p:spPr>
          <a:xfrm>
            <a:off x="5530462" y="5026487"/>
            <a:ext cx="776014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2BABE0DB-6817-4931-8120-4A830ACA6D31}"/>
              </a:ext>
            </a:extLst>
          </p:cNvPr>
          <p:cNvSpPr/>
          <p:nvPr/>
        </p:nvSpPr>
        <p:spPr>
          <a:xfrm>
            <a:off x="4353614" y="5975986"/>
            <a:ext cx="1928971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8201DC9-E99A-4A28-882F-E1C639867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14" y="1566332"/>
            <a:ext cx="6047756" cy="101812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FE5AADA8-E0C4-4904-BE52-92F1CC2A2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C4CE925-1174-4C00-BA7A-8A1C42B6C53A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4913EA7-DD62-479C-BAD5-777066FCCEB1}"/>
              </a:ext>
            </a:extLst>
          </p:cNvPr>
          <p:cNvSpPr/>
          <p:nvPr/>
        </p:nvSpPr>
        <p:spPr>
          <a:xfrm>
            <a:off x="386361" y="1669685"/>
            <a:ext cx="143922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10</a:t>
            </a:r>
            <a:endParaRPr lang="ja-JP" altLang="en-US" sz="36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31CE70D-4A84-461B-8F8B-DAADC2916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75" y="2584452"/>
            <a:ext cx="8041321" cy="1018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6E09A62-CF87-411B-8E3E-F32DE7FAE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972C3E3-5422-4EC9-9AF9-FA4DACF12388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DA266744-BFD4-4C2B-B716-509BA8287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7" y="1324291"/>
            <a:ext cx="932769" cy="89009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5C41299-A0E2-42F6-81F4-369D75844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83" y="1290513"/>
            <a:ext cx="7827942" cy="101202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89832EA-7F4F-41F7-8A9E-08A743BC4F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001" y="2044214"/>
            <a:ext cx="6511092" cy="96934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B920642-BF32-4035-BB2F-CBBA094C7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7" y="5624160"/>
            <a:ext cx="5944115" cy="118882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9737393-FAC5-4FF5-A6A7-8A36CB928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06" y="3621560"/>
            <a:ext cx="9144000" cy="104216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88D9427-2B08-4CE2-B92B-499517A175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410" y="2920258"/>
            <a:ext cx="1469263" cy="963251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71ED61DA-761A-4912-A99F-9125A5580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F3F3DDD-3F56-4DEF-A069-2FB45381B6F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26CC9F63-6FA2-49E9-B7AE-0A63C12A772C}"/>
              </a:ext>
            </a:extLst>
          </p:cNvPr>
          <p:cNvSpPr/>
          <p:nvPr/>
        </p:nvSpPr>
        <p:spPr>
          <a:xfrm>
            <a:off x="5695592" y="3803809"/>
            <a:ext cx="1618245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163B027C-B564-4130-98E5-0B2E2168938A}"/>
              </a:ext>
            </a:extLst>
          </p:cNvPr>
          <p:cNvSpPr/>
          <p:nvPr/>
        </p:nvSpPr>
        <p:spPr>
          <a:xfrm>
            <a:off x="1439423" y="5818824"/>
            <a:ext cx="3526277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578762D4-B8C0-43A0-8C68-61B61AAF72FA}"/>
              </a:ext>
            </a:extLst>
          </p:cNvPr>
          <p:cNvSpPr/>
          <p:nvPr/>
        </p:nvSpPr>
        <p:spPr>
          <a:xfrm>
            <a:off x="5473657" y="5803786"/>
            <a:ext cx="144055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pic>
        <p:nvPicPr>
          <p:cNvPr id="116" name="図 115">
            <a:extLst>
              <a:ext uri="{FF2B5EF4-FFF2-40B4-BE49-F238E27FC236}">
                <a16:creationId xmlns:a16="http://schemas.microsoft.com/office/drawing/2014/main" id="{63DA42B9-3BDA-4B80-BD08-CFA90DB845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17" y="1324291"/>
            <a:ext cx="932769" cy="890093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44E33F73-AADA-4B0F-81C1-B5F1FDF5EE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4283" y="1290513"/>
            <a:ext cx="7827942" cy="1012024"/>
          </a:xfrm>
          <a:prstGeom prst="rect">
            <a:avLst/>
          </a:prstGeom>
        </p:spPr>
      </p:pic>
      <p:pic>
        <p:nvPicPr>
          <p:cNvPr id="118" name="図 117">
            <a:extLst>
              <a:ext uri="{FF2B5EF4-FFF2-40B4-BE49-F238E27FC236}">
                <a16:creationId xmlns:a16="http://schemas.microsoft.com/office/drawing/2014/main" id="{EF9B3996-2D4D-42F0-B50D-DBDB19DF72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001" y="2044214"/>
            <a:ext cx="6511092" cy="96934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E8BB6BA-2F11-4979-9B3B-111D54E5E0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136" y="4663729"/>
            <a:ext cx="5706351" cy="1024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A37B430-058F-43A7-846C-EF12319E7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82" y="4950067"/>
            <a:ext cx="5883150" cy="101812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6F0C964-EEE5-457C-9B06-C9F22853B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325" y="3832110"/>
            <a:ext cx="5663675" cy="1085182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397AD530-62ED-47DC-8BC9-F465B4FE7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4D6CE6D-A969-4403-9B56-2CB8F741E46C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591D161E-35B5-4F78-8148-9D06CFFD721E}"/>
              </a:ext>
            </a:extLst>
          </p:cNvPr>
          <p:cNvSpPr/>
          <p:nvPr/>
        </p:nvSpPr>
        <p:spPr>
          <a:xfrm>
            <a:off x="2411890" y="3985419"/>
            <a:ext cx="410689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014FE878-C27D-4FD9-9643-4E267911CF4F}"/>
              </a:ext>
            </a:extLst>
          </p:cNvPr>
          <p:cNvSpPr/>
          <p:nvPr/>
        </p:nvSpPr>
        <p:spPr>
          <a:xfrm>
            <a:off x="6334126" y="3985419"/>
            <a:ext cx="377825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7E458F93-CF95-47C0-BE2A-1CA8FBBCDBC3}"/>
              </a:ext>
            </a:extLst>
          </p:cNvPr>
          <p:cNvSpPr/>
          <p:nvPr/>
        </p:nvSpPr>
        <p:spPr>
          <a:xfrm>
            <a:off x="5482030" y="5082587"/>
            <a:ext cx="410689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EB412B2-1535-4819-AAD6-023E24CED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75" y="1648353"/>
            <a:ext cx="7980356" cy="10181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017E3CF-06CC-4A6B-9891-565A676813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553" y="2614233"/>
            <a:ext cx="3121423" cy="10790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11240EB-D0A2-4DC0-BC30-6E52A1049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E5CEB88-EC72-4A8B-BE4C-70ED4A2F2D7E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テキスト ボックス 40">
            <a:extLst>
              <a:ext uri="{FF2B5EF4-FFF2-40B4-BE49-F238E27FC236}">
                <a16:creationId xmlns:a16="http://schemas.microsoft.com/office/drawing/2014/main" id="{86D51393-D498-41A3-8D3D-B104497A9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倍数の判定法</a:t>
            </a:r>
          </a:p>
        </p:txBody>
      </p:sp>
      <p:grpSp>
        <p:nvGrpSpPr>
          <p:cNvPr id="4101" name="グループ化 2">
            <a:extLst>
              <a:ext uri="{FF2B5EF4-FFF2-40B4-BE49-F238E27FC236}">
                <a16:creationId xmlns:a16="http://schemas.microsoft.com/office/drawing/2014/main" id="{9915B017-E16B-42F4-8E02-49530BB2EE97}"/>
              </a:ext>
            </a:extLst>
          </p:cNvPr>
          <p:cNvGrpSpPr>
            <a:grpSpLocks/>
          </p:cNvGrpSpPr>
          <p:nvPr/>
        </p:nvGrpSpPr>
        <p:grpSpPr bwMode="auto">
          <a:xfrm>
            <a:off x="966788" y="2090738"/>
            <a:ext cx="7851775" cy="1362075"/>
            <a:chOff x="967145" y="2205722"/>
            <a:chExt cx="7851829" cy="1361609"/>
          </a:xfrm>
        </p:grpSpPr>
        <p:sp>
          <p:nvSpPr>
            <p:cNvPr id="4117" name="テキスト ボックス 1">
              <a:extLst>
                <a:ext uri="{FF2B5EF4-FFF2-40B4-BE49-F238E27FC236}">
                  <a16:creationId xmlns:a16="http://schemas.microsoft.com/office/drawing/2014/main" id="{FBAA3A6D-F798-438A-B614-FEB5F9DC1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205722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18" name="テキスト ボックス 42">
              <a:extLst>
                <a:ext uri="{FF2B5EF4-FFF2-40B4-BE49-F238E27FC236}">
                  <a16:creationId xmlns:a16="http://schemas.microsoft.com/office/drawing/2014/main" id="{5CA29F0E-7E3A-46B0-9754-74C96CF16D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921000"/>
              <a:ext cx="785182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一の位が ０，２，４，６，８ のいずれか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B4206EF-E12F-4601-9F83-FA3C0134F32C}"/>
              </a:ext>
            </a:extLst>
          </p:cNvPr>
          <p:cNvSpPr/>
          <p:nvPr/>
        </p:nvSpPr>
        <p:spPr>
          <a:xfrm>
            <a:off x="1532789" y="2938788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grpSp>
        <p:nvGrpSpPr>
          <p:cNvPr id="4105" name="グループ化 8">
            <a:extLst>
              <a:ext uri="{FF2B5EF4-FFF2-40B4-BE49-F238E27FC236}">
                <a16:creationId xmlns:a16="http://schemas.microsoft.com/office/drawing/2014/main" id="{108740CB-1645-40F8-AF87-298653555D42}"/>
              </a:ext>
            </a:extLst>
          </p:cNvPr>
          <p:cNvGrpSpPr>
            <a:grpSpLocks/>
          </p:cNvGrpSpPr>
          <p:nvPr/>
        </p:nvGrpSpPr>
        <p:grpSpPr bwMode="auto">
          <a:xfrm>
            <a:off x="966788" y="3578225"/>
            <a:ext cx="3571875" cy="1362075"/>
            <a:chOff x="967145" y="5280242"/>
            <a:chExt cx="3571812" cy="1361609"/>
          </a:xfrm>
        </p:grpSpPr>
        <p:sp>
          <p:nvSpPr>
            <p:cNvPr id="4115" name="テキスト ボックス 59">
              <a:extLst>
                <a:ext uri="{FF2B5EF4-FFF2-40B4-BE49-F238E27FC236}">
                  <a16:creationId xmlns:a16="http://schemas.microsoft.com/office/drawing/2014/main" id="{43CD5CC0-C919-4CD7-A258-1B913146C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5280242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５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16" name="テキスト ボックス 60">
              <a:extLst>
                <a:ext uri="{FF2B5EF4-FFF2-40B4-BE49-F238E27FC236}">
                  <a16:creationId xmlns:a16="http://schemas.microsoft.com/office/drawing/2014/main" id="{1DB5BF92-F422-470E-BBEC-32045462F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5995520"/>
              <a:ext cx="357181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一の位が ０，５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DA31D27-2913-43B7-ABAC-FF56FC079E87}"/>
              </a:ext>
            </a:extLst>
          </p:cNvPr>
          <p:cNvSpPr/>
          <p:nvPr/>
        </p:nvSpPr>
        <p:spPr>
          <a:xfrm>
            <a:off x="1532789" y="4388464"/>
            <a:ext cx="7209574" cy="52319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grpSp>
        <p:nvGrpSpPr>
          <p:cNvPr id="4109" name="グループ化 16">
            <a:extLst>
              <a:ext uri="{FF2B5EF4-FFF2-40B4-BE49-F238E27FC236}">
                <a16:creationId xmlns:a16="http://schemas.microsoft.com/office/drawing/2014/main" id="{D0AC5A15-F49F-4105-87A4-A090A4FB4D1A}"/>
              </a:ext>
            </a:extLst>
          </p:cNvPr>
          <p:cNvGrpSpPr>
            <a:grpSpLocks/>
          </p:cNvGrpSpPr>
          <p:nvPr/>
        </p:nvGrpSpPr>
        <p:grpSpPr bwMode="auto">
          <a:xfrm>
            <a:off x="915988" y="5002213"/>
            <a:ext cx="2989262" cy="1381125"/>
            <a:chOff x="915934" y="3712475"/>
            <a:chExt cx="2989480" cy="1382462"/>
          </a:xfrm>
        </p:grpSpPr>
        <p:sp>
          <p:nvSpPr>
            <p:cNvPr id="4113" name="テキスト ボックス 17">
              <a:extLst>
                <a:ext uri="{FF2B5EF4-FFF2-40B4-BE49-F238E27FC236}">
                  <a16:creationId xmlns:a16="http://schemas.microsoft.com/office/drawing/2014/main" id="{1C1DB78D-018C-4432-A49C-3A43DD372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934" y="3712475"/>
              <a:ext cx="21723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14" name="テキスト ボックス 18">
              <a:extLst>
                <a:ext uri="{FF2B5EF4-FFF2-40B4-BE49-F238E27FC236}">
                  <a16:creationId xmlns:a16="http://schemas.microsoft.com/office/drawing/2014/main" id="{21E68F76-E1FE-4057-8080-A18A04BAA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5568" y="4448606"/>
              <a:ext cx="294984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一の位が ０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5CB4EF-E7C0-4194-AF17-D780A147CCCF}"/>
              </a:ext>
            </a:extLst>
          </p:cNvPr>
          <p:cNvSpPr/>
          <p:nvPr/>
        </p:nvSpPr>
        <p:spPr>
          <a:xfrm>
            <a:off x="1532789" y="5875918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535647E-CB2E-4F96-9B10-4F2D3DA1E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883E5B1-03DD-4C82-B27C-19FF00AA6822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テキスト ボックス 40">
            <a:extLst>
              <a:ext uri="{FF2B5EF4-FFF2-40B4-BE49-F238E27FC236}">
                <a16:creationId xmlns:a16="http://schemas.microsoft.com/office/drawing/2014/main" id="{CA80FA1C-A9C1-4C70-B664-A2CB04B32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倍数の判定法</a:t>
            </a:r>
          </a:p>
        </p:txBody>
      </p:sp>
      <p:grpSp>
        <p:nvGrpSpPr>
          <p:cNvPr id="5125" name="グループ化 2">
            <a:extLst>
              <a:ext uri="{FF2B5EF4-FFF2-40B4-BE49-F238E27FC236}">
                <a16:creationId xmlns:a16="http://schemas.microsoft.com/office/drawing/2014/main" id="{8214C8BE-31B3-422E-8FFE-33D91E621AE3}"/>
              </a:ext>
            </a:extLst>
          </p:cNvPr>
          <p:cNvGrpSpPr>
            <a:grpSpLocks/>
          </p:cNvGrpSpPr>
          <p:nvPr/>
        </p:nvGrpSpPr>
        <p:grpSpPr bwMode="auto">
          <a:xfrm>
            <a:off x="966788" y="2090738"/>
            <a:ext cx="4330700" cy="1362075"/>
            <a:chOff x="967145" y="2205722"/>
            <a:chExt cx="4330032" cy="1361609"/>
          </a:xfrm>
        </p:grpSpPr>
        <p:sp>
          <p:nvSpPr>
            <p:cNvPr id="5135" name="テキスト ボックス 1">
              <a:extLst>
                <a:ext uri="{FF2B5EF4-FFF2-40B4-BE49-F238E27FC236}">
                  <a16:creationId xmlns:a16="http://schemas.microsoft.com/office/drawing/2014/main" id="{9482B74B-D77B-45E2-97BD-A7531D77B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205722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４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36" name="テキスト ボックス 42">
              <a:extLst>
                <a:ext uri="{FF2B5EF4-FFF2-40B4-BE49-F238E27FC236}">
                  <a16:creationId xmlns:a16="http://schemas.microsoft.com/office/drawing/2014/main" id="{992B03E6-1243-4A65-9B2E-AC4965B98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921000"/>
              <a:ext cx="433003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下２桁が ４ の倍数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E86801E-7E31-40A3-B47A-EBCB87F229DA}"/>
              </a:ext>
            </a:extLst>
          </p:cNvPr>
          <p:cNvSpPr/>
          <p:nvPr/>
        </p:nvSpPr>
        <p:spPr>
          <a:xfrm>
            <a:off x="1532789" y="2904776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  <p:grpSp>
        <p:nvGrpSpPr>
          <p:cNvPr id="5129" name="グループ化 12">
            <a:extLst>
              <a:ext uri="{FF2B5EF4-FFF2-40B4-BE49-F238E27FC236}">
                <a16:creationId xmlns:a16="http://schemas.microsoft.com/office/drawing/2014/main" id="{90F6F108-320F-4042-B2AD-3ABCB06EB7C7}"/>
              </a:ext>
            </a:extLst>
          </p:cNvPr>
          <p:cNvGrpSpPr>
            <a:grpSpLocks/>
          </p:cNvGrpSpPr>
          <p:nvPr/>
        </p:nvGrpSpPr>
        <p:grpSpPr bwMode="auto">
          <a:xfrm>
            <a:off x="901700" y="4292600"/>
            <a:ext cx="4368800" cy="1408113"/>
            <a:chOff x="915934" y="3685971"/>
            <a:chExt cx="4369666" cy="1408966"/>
          </a:xfrm>
        </p:grpSpPr>
        <p:sp>
          <p:nvSpPr>
            <p:cNvPr id="5133" name="テキスト ボックス 13">
              <a:extLst>
                <a:ext uri="{FF2B5EF4-FFF2-40B4-BE49-F238E27FC236}">
                  <a16:creationId xmlns:a16="http://schemas.microsoft.com/office/drawing/2014/main" id="{08EB400C-0C95-4418-8B91-E72D7F6B1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934" y="3685971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８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34" name="テキスト ボックス 14">
              <a:extLst>
                <a:ext uri="{FF2B5EF4-FFF2-40B4-BE49-F238E27FC236}">
                  <a16:creationId xmlns:a16="http://schemas.microsoft.com/office/drawing/2014/main" id="{171415CB-B077-44C9-A880-3AEF4B249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5568" y="4448606"/>
              <a:ext cx="433003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下３桁が ８ の倍数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701AF18-CF91-424E-8652-09B85A15C882}"/>
              </a:ext>
            </a:extLst>
          </p:cNvPr>
          <p:cNvSpPr/>
          <p:nvPr/>
        </p:nvSpPr>
        <p:spPr>
          <a:xfrm>
            <a:off x="1518433" y="5154481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52DB317C-3772-4555-B309-F494AD76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FC4265B-EEC9-47EB-920B-7E83263CFDBE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テキスト ボックス 40">
            <a:extLst>
              <a:ext uri="{FF2B5EF4-FFF2-40B4-BE49-F238E27FC236}">
                <a16:creationId xmlns:a16="http://schemas.microsoft.com/office/drawing/2014/main" id="{253A033B-D7F1-48C6-9031-C1CEB7D82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倍数の判定法</a:t>
            </a:r>
          </a:p>
        </p:txBody>
      </p:sp>
      <p:grpSp>
        <p:nvGrpSpPr>
          <p:cNvPr id="6149" name="グループ化 2">
            <a:extLst>
              <a:ext uri="{FF2B5EF4-FFF2-40B4-BE49-F238E27FC236}">
                <a16:creationId xmlns:a16="http://schemas.microsoft.com/office/drawing/2014/main" id="{7E695688-366F-4A38-BC2E-51CBF4575325}"/>
              </a:ext>
            </a:extLst>
          </p:cNvPr>
          <p:cNvGrpSpPr>
            <a:grpSpLocks/>
          </p:cNvGrpSpPr>
          <p:nvPr/>
        </p:nvGrpSpPr>
        <p:grpSpPr bwMode="auto">
          <a:xfrm>
            <a:off x="966788" y="2090738"/>
            <a:ext cx="5861050" cy="1362075"/>
            <a:chOff x="967145" y="2205722"/>
            <a:chExt cx="5860900" cy="1361609"/>
          </a:xfrm>
        </p:grpSpPr>
        <p:sp>
          <p:nvSpPr>
            <p:cNvPr id="6159" name="テキスト ボックス 1">
              <a:extLst>
                <a:ext uri="{FF2B5EF4-FFF2-40B4-BE49-F238E27FC236}">
                  <a16:creationId xmlns:a16="http://schemas.microsoft.com/office/drawing/2014/main" id="{884FF193-13D8-4222-AACE-0C94A692D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205722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３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160" name="テキスト ボックス 42">
              <a:extLst>
                <a:ext uri="{FF2B5EF4-FFF2-40B4-BE49-F238E27FC236}">
                  <a16:creationId xmlns:a16="http://schemas.microsoft.com/office/drawing/2014/main" id="{508DA834-BAAE-478D-AF13-125052DB5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145" y="2921000"/>
              <a:ext cx="58609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各位の数の和が ３ の倍数</a:t>
              </a:r>
              <a:endParaRPr lang="ja-JP" altLang="en-US" sz="180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AFD3346B-4E04-45F4-93D9-33317093F78E}"/>
              </a:ext>
            </a:extLst>
          </p:cNvPr>
          <p:cNvSpPr/>
          <p:nvPr/>
        </p:nvSpPr>
        <p:spPr>
          <a:xfrm>
            <a:off x="1532789" y="2902447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10</a:t>
            </a:r>
            <a:endParaRPr lang="ja-JP" altLang="en-US" sz="3600" dirty="0"/>
          </a:p>
        </p:txBody>
      </p:sp>
      <p:grpSp>
        <p:nvGrpSpPr>
          <p:cNvPr id="6153" name="グループ化 16">
            <a:extLst>
              <a:ext uri="{FF2B5EF4-FFF2-40B4-BE49-F238E27FC236}">
                <a16:creationId xmlns:a16="http://schemas.microsoft.com/office/drawing/2014/main" id="{5177DC00-AA48-44C6-95FB-DC332F028B2A}"/>
              </a:ext>
            </a:extLst>
          </p:cNvPr>
          <p:cNvGrpSpPr>
            <a:grpSpLocks/>
          </p:cNvGrpSpPr>
          <p:nvPr/>
        </p:nvGrpSpPr>
        <p:grpSpPr bwMode="auto">
          <a:xfrm>
            <a:off x="901700" y="4292601"/>
            <a:ext cx="5900535" cy="1408504"/>
            <a:chOff x="915934" y="3685971"/>
            <a:chExt cx="5900331" cy="1409357"/>
          </a:xfrm>
        </p:grpSpPr>
        <p:sp>
          <p:nvSpPr>
            <p:cNvPr id="6157" name="テキスト ボックス 17">
              <a:extLst>
                <a:ext uri="{FF2B5EF4-FFF2-40B4-BE49-F238E27FC236}">
                  <a16:creationId xmlns:a16="http://schemas.microsoft.com/office/drawing/2014/main" id="{06BADAE8-7955-44CB-97C8-D8DA5B53A1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934" y="3685971"/>
              <a:ext cx="2026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９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158" name="テキスト ボックス 18">
              <a:extLst>
                <a:ext uri="{FF2B5EF4-FFF2-40B4-BE49-F238E27FC236}">
                  <a16:creationId xmlns:a16="http://schemas.microsoft.com/office/drawing/2014/main" id="{1B305117-E586-405D-8229-CB804432A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5568" y="4448606"/>
              <a:ext cx="5860697" cy="646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➡</a:t>
              </a:r>
              <a:r>
                <a:rPr lang="ja-JP" altLang="en-US" sz="36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各位の数の和が ９ の倍数</a:t>
              </a:r>
              <a:endParaRPr lang="ja-JP" altLang="en-US" sz="1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4CE1C7A-F1A0-402C-A83B-71EE9186CE7D}"/>
              </a:ext>
            </a:extLst>
          </p:cNvPr>
          <p:cNvSpPr/>
          <p:nvPr/>
        </p:nvSpPr>
        <p:spPr>
          <a:xfrm>
            <a:off x="1518433" y="5151934"/>
            <a:ext cx="720957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11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3EFD391-667B-4E38-97FB-17777EC2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C58914C-EF55-4F77-B370-CF20B5AECF7B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テキスト ボックス 40">
            <a:extLst>
              <a:ext uri="{FF2B5EF4-FFF2-40B4-BE49-F238E27FC236}">
                <a16:creationId xmlns:a16="http://schemas.microsoft.com/office/drawing/2014/main" id="{BAEF9713-4AE7-4357-A5B2-C8AAD3822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1490663"/>
            <a:ext cx="7678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3600">
                <a:solidFill>
                  <a:srgbClr val="0033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◇ 倍数の判定法</a:t>
            </a:r>
          </a:p>
        </p:txBody>
      </p:sp>
      <p:sp>
        <p:nvSpPr>
          <p:cNvPr id="7173" name="テキスト ボックス 1">
            <a:extLst>
              <a:ext uri="{FF2B5EF4-FFF2-40B4-BE49-F238E27FC236}">
                <a16:creationId xmlns:a16="http://schemas.microsoft.com/office/drawing/2014/main" id="{9E89E931-C03D-4380-AAD5-9CC70A70C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5038"/>
            <a:ext cx="9286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</a:t>
            </a:r>
            <a:r>
              <a:rPr lang="en-US" altLang="ja-JP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8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7174" name="グループ化 6">
            <a:extLst>
              <a:ext uri="{FF2B5EF4-FFF2-40B4-BE49-F238E27FC236}">
                <a16:creationId xmlns:a16="http://schemas.microsoft.com/office/drawing/2014/main" id="{BC1A398F-1587-4EA2-8F0B-C17A62CF0B33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2205038"/>
            <a:ext cx="7046913" cy="1362075"/>
            <a:chOff x="1460500" y="2205721"/>
            <a:chExt cx="7047122" cy="1361608"/>
          </a:xfrm>
        </p:grpSpPr>
        <p:sp>
          <p:nvSpPr>
            <p:cNvPr id="7198" name="テキスト ボックス 12">
              <a:extLst>
                <a:ext uri="{FF2B5EF4-FFF2-40B4-BE49-F238E27FC236}">
                  <a16:creationId xmlns:a16="http://schemas.microsoft.com/office/drawing/2014/main" id="{C4605EC0-A690-4760-8A60-124E8660E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0500" y="2205721"/>
              <a:ext cx="70471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ja-JP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1008 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は，下２桁 </a:t>
              </a:r>
              <a:r>
                <a:rPr lang="en-US" altLang="ja-JP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08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(8)</a:t>
              </a:r>
              <a:r>
                <a:rPr lang="en-US" altLang="ja-JP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が 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４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の倍数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199" name="テキスト ボックス 14">
              <a:extLst>
                <a:ext uri="{FF2B5EF4-FFF2-40B4-BE49-F238E27FC236}">
                  <a16:creationId xmlns:a16="http://schemas.microsoft.com/office/drawing/2014/main" id="{53C31742-922C-44BB-B2E5-1085B00B4A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0500" y="2920998"/>
              <a:ext cx="597311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であるから，</a:t>
              </a: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４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の倍数である。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7175" name="グループ化 7">
            <a:extLst>
              <a:ext uri="{FF2B5EF4-FFF2-40B4-BE49-F238E27FC236}">
                <a16:creationId xmlns:a16="http://schemas.microsoft.com/office/drawing/2014/main" id="{DACF0064-1636-4E68-AB32-AEAA40B9251E}"/>
              </a:ext>
            </a:extLst>
          </p:cNvPr>
          <p:cNvGrpSpPr>
            <a:grpSpLocks/>
          </p:cNvGrpSpPr>
          <p:nvPr/>
        </p:nvGrpSpPr>
        <p:grpSpPr bwMode="auto">
          <a:xfrm>
            <a:off x="1460500" y="4005263"/>
            <a:ext cx="7483475" cy="2155825"/>
            <a:chOff x="1460500" y="4005729"/>
            <a:chExt cx="7483139" cy="2156040"/>
          </a:xfrm>
        </p:grpSpPr>
        <p:grpSp>
          <p:nvGrpSpPr>
            <p:cNvPr id="7194" name="グループ化 16">
              <a:extLst>
                <a:ext uri="{FF2B5EF4-FFF2-40B4-BE49-F238E27FC236}">
                  <a16:creationId xmlns:a16="http://schemas.microsoft.com/office/drawing/2014/main" id="{D94DCF9E-D2E7-461D-9817-03458CC08C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60500" y="4005729"/>
              <a:ext cx="7483139" cy="1361608"/>
              <a:chOff x="1460500" y="2205721"/>
              <a:chExt cx="7483139" cy="1361608"/>
            </a:xfrm>
          </p:grpSpPr>
          <p:sp>
            <p:nvSpPr>
              <p:cNvPr id="7196" name="テキスト ボックス 17">
                <a:extLst>
                  <a:ext uri="{FF2B5EF4-FFF2-40B4-BE49-F238E27FC236}">
                    <a16:creationId xmlns:a16="http://schemas.microsoft.com/office/drawing/2014/main" id="{C20108D0-7197-425D-83B0-FFFF6BC6B5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500" y="2205721"/>
                <a:ext cx="581281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ja-JP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3654 </a:t>
                </a:r>
                <a:r>
                  <a:rPr lang="ja-JP" altLang="en-US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は，</a:t>
                </a:r>
                <a:r>
                  <a:rPr lang="en-US" altLang="ja-JP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3+6+5+4</a:t>
                </a:r>
                <a:r>
                  <a:rPr lang="ja-JP" altLang="en-US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＝</a:t>
                </a:r>
                <a:r>
                  <a:rPr lang="en-US" altLang="ja-JP" sz="360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18</a:t>
                </a:r>
                <a:r>
                  <a:rPr lang="en-US" altLang="ja-JP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となり</a:t>
                </a:r>
                <a:endParaRPr lang="ja-JP" altLang="en-US" sz="180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197" name="テキスト ボックス 18">
                <a:extLst>
                  <a:ext uri="{FF2B5EF4-FFF2-40B4-BE49-F238E27FC236}">
                    <a16:creationId xmlns:a16="http://schemas.microsoft.com/office/drawing/2014/main" id="{1349A7B2-AFB4-4BB8-8DF5-A9FF415ABD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500" y="2920998"/>
                <a:ext cx="748313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ja-JP" altLang="en-US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各位の数の和が </a:t>
                </a:r>
                <a:r>
                  <a:rPr lang="ja-JP" altLang="en-US" sz="3600">
                    <a:solidFill>
                      <a:srgbClr val="FF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９</a:t>
                </a:r>
                <a:r>
                  <a:rPr lang="ja-JP" altLang="en-US" sz="360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の倍数であるから</a:t>
                </a:r>
                <a:endParaRPr lang="ja-JP" altLang="en-US" sz="180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7195" name="テキスト ボックス 19">
              <a:extLst>
                <a:ext uri="{FF2B5EF4-FFF2-40B4-BE49-F238E27FC236}">
                  <a16:creationId xmlns:a16="http://schemas.microsoft.com/office/drawing/2014/main" id="{76FC28F8-1387-43E7-88D4-7020CFDACD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0500" y="5515438"/>
              <a:ext cx="358303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360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９</a:t>
              </a:r>
              <a:r>
                <a:rPr lang="ja-JP" altLang="en-US" sz="36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の倍数である。</a:t>
              </a:r>
              <a:endParaRPr lang="ja-JP" altLang="en-US" sz="180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0F3025-5E0B-4390-8F52-CB4800CB6DE3}"/>
              </a:ext>
            </a:extLst>
          </p:cNvPr>
          <p:cNvSpPr/>
          <p:nvPr/>
        </p:nvSpPr>
        <p:spPr>
          <a:xfrm>
            <a:off x="4636110" y="2321175"/>
            <a:ext cx="1282089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12</a:t>
            </a:r>
            <a:endParaRPr lang="ja-JP" altLang="en-US" sz="3600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82AB3E8-56F0-4D36-B52B-BE3840EBB650}"/>
              </a:ext>
            </a:extLst>
          </p:cNvPr>
          <p:cNvSpPr/>
          <p:nvPr/>
        </p:nvSpPr>
        <p:spPr>
          <a:xfrm>
            <a:off x="6457566" y="2306423"/>
            <a:ext cx="56553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/>
              <a:t>13</a:t>
            </a:r>
            <a:endParaRPr lang="ja-JP" altLang="en-US" sz="2800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C74D8D-31EC-4A34-98FB-253C0DA7811A}"/>
              </a:ext>
            </a:extLst>
          </p:cNvPr>
          <p:cNvSpPr/>
          <p:nvPr/>
        </p:nvSpPr>
        <p:spPr>
          <a:xfrm>
            <a:off x="3801371" y="3011612"/>
            <a:ext cx="56553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/>
              <a:t>14</a:t>
            </a:r>
            <a:endParaRPr lang="ja-JP" altLang="en-US" sz="28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9300AC9-E3FA-47E1-BF13-A5390AEC4A19}"/>
              </a:ext>
            </a:extLst>
          </p:cNvPr>
          <p:cNvSpPr/>
          <p:nvPr/>
        </p:nvSpPr>
        <p:spPr>
          <a:xfrm>
            <a:off x="5434217" y="4093260"/>
            <a:ext cx="56553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/>
              <a:t>15</a:t>
            </a:r>
            <a:endParaRPr lang="ja-JP" altLang="en-US" sz="2800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0682AB6-B3D8-48EF-A57F-92180CC164E0}"/>
              </a:ext>
            </a:extLst>
          </p:cNvPr>
          <p:cNvSpPr/>
          <p:nvPr/>
        </p:nvSpPr>
        <p:spPr>
          <a:xfrm>
            <a:off x="4770189" y="4825777"/>
            <a:ext cx="56553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/>
              <a:t>16</a:t>
            </a:r>
            <a:endParaRPr lang="ja-JP" altLang="en-US" sz="2800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0506812-3F4A-42E7-9E92-4F6CE1114985}"/>
              </a:ext>
            </a:extLst>
          </p:cNvPr>
          <p:cNvSpPr/>
          <p:nvPr/>
        </p:nvSpPr>
        <p:spPr>
          <a:xfrm>
            <a:off x="1435100" y="5654455"/>
            <a:ext cx="565534" cy="50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/>
              <a:t>17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BEC8D1AC-9E77-4FE8-99DC-2BBF7C52D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A7B31F6-AB07-428A-BFA7-0663B7F8A4CD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4175793E-8EA8-4569-A4F6-B7926596F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17" y="1378909"/>
            <a:ext cx="4925995" cy="8596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4919899-18FC-49C4-A4EF-9128ECBB8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75" y="2065492"/>
            <a:ext cx="6346486" cy="89619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6B8A7551-7340-4B8F-BE94-E7E0DC2089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645" y="2733304"/>
            <a:ext cx="8809484" cy="89009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72E1078-42CA-4731-A8B8-47749AF701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862" y="3413697"/>
            <a:ext cx="8492464" cy="90838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DB97D85-7C95-4976-9D7E-96D09BD00B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2858" y="5554692"/>
            <a:ext cx="7431668" cy="87180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8963C33-3211-489F-98CC-BC86267F9B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7921" y="4015924"/>
            <a:ext cx="8181541" cy="14631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EA20C50-9AC2-BBBB-C342-1B08FC5C0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202" y="4271396"/>
            <a:ext cx="1121761" cy="1072989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CAAE36B2-FAC4-4D4E-BE89-27B3C7662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551" y="4249955"/>
            <a:ext cx="1121761" cy="10729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E7C6161-AB0E-47E9-C244-8DFEC32CB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078" y="4152411"/>
            <a:ext cx="1188823" cy="117053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3914665-C313-4756-85BA-B8C7D25C4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433" y="4271963"/>
            <a:ext cx="1121761" cy="1072989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220D0477-37F9-46E6-87ED-D80BBE8C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AE9BBB3-0039-49E1-9BC3-8BDC2EF4B7A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AutoShape 8">
            <a:extLst>
              <a:ext uri="{FF2B5EF4-FFF2-40B4-BE49-F238E27FC236}">
                <a16:creationId xmlns:a16="http://schemas.microsoft.com/office/drawing/2014/main" id="{65F6703C-D2D0-49D0-8494-1E8B2C0CD035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330325" y="4276725"/>
            <a:ext cx="809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19CB9B5D-C95C-4AC4-AA34-B554B2B4C5E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492825" y="4285215"/>
            <a:ext cx="809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6" name="AutoShape 8">
            <a:extLst>
              <a:ext uri="{FF2B5EF4-FFF2-40B4-BE49-F238E27FC236}">
                <a16:creationId xmlns:a16="http://schemas.microsoft.com/office/drawing/2014/main" id="{6E8E7997-232C-4B5F-8CFF-55CBA489449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666198" y="4271963"/>
            <a:ext cx="809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8" name="AutoShape 8">
            <a:extLst>
              <a:ext uri="{FF2B5EF4-FFF2-40B4-BE49-F238E27FC236}">
                <a16:creationId xmlns:a16="http://schemas.microsoft.com/office/drawing/2014/main" id="{DB4BD337-A48F-49A5-A9B8-107DD3BF071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738717" y="4271963"/>
            <a:ext cx="809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30" name="AutoShape 8">
            <a:extLst>
              <a:ext uri="{FF2B5EF4-FFF2-40B4-BE49-F238E27FC236}">
                <a16:creationId xmlns:a16="http://schemas.microsoft.com/office/drawing/2014/main" id="{7AAC1663-92B7-4B4F-8628-609B8E71129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089771" y="4265613"/>
            <a:ext cx="809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EB6145B-B4CF-4D24-92F2-287ED7A10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523" y="1353264"/>
            <a:ext cx="6870787" cy="89619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FDBC62A-8C5D-42F9-86CA-13AB223220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92" y="3240249"/>
            <a:ext cx="1627773" cy="10729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5429F6B-56C8-40A2-B576-FCF371212A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7014" y="4219324"/>
            <a:ext cx="871804" cy="107298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99B756A-AC3C-438C-A527-9AFA93D1EE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77506" y="4233578"/>
            <a:ext cx="871804" cy="107298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377C2D0-79A6-4490-BD45-B8E1AB44829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5131" y="4207073"/>
            <a:ext cx="871804" cy="10729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17DC8EB-33C9-4DD2-8E32-44C9B22A20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6684" y="4207072"/>
            <a:ext cx="871804" cy="107298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9818F96-6294-4F23-B532-66C1E22CEA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10368" y="4215171"/>
            <a:ext cx="1127858" cy="107298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5DA616F-20C7-4164-836A-527187F3B4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82007" y="4164230"/>
            <a:ext cx="1121761" cy="107298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A3DBFC9-8749-4A8A-9579-3E47F14688E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2444" y="4295355"/>
            <a:ext cx="914479" cy="859611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ADA7E50B-C92A-4EE4-B63E-8A79B23084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25404" y="4154636"/>
            <a:ext cx="1121761" cy="1072989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7BD9600D-8AD6-475D-BC3C-A2B98A049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286" y="4276189"/>
            <a:ext cx="1121761" cy="1072989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FFD0383F-0A7E-4F95-99CE-06BB195A2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952" y="4275706"/>
            <a:ext cx="1121761" cy="1072989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3D9BE543-006E-4756-9FCF-26D9AF06BF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73488" y="4164192"/>
            <a:ext cx="1121761" cy="1072989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AA47F2C3-9BF0-455B-888B-E6BDA1D547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64682" y="4164191"/>
            <a:ext cx="1121761" cy="1072989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E6CAAB35-2589-4E83-84B1-D35A184E9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15761" y="4160084"/>
            <a:ext cx="1121761" cy="1072989"/>
          </a:xfrm>
          <a:prstGeom prst="rect">
            <a:avLst/>
          </a:prstGeom>
        </p:spPr>
      </p:pic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A9281953-9987-4092-BB66-62CE5D346776}"/>
              </a:ext>
            </a:extLst>
          </p:cNvPr>
          <p:cNvSpPr/>
          <p:nvPr/>
        </p:nvSpPr>
        <p:spPr>
          <a:xfrm>
            <a:off x="1279663" y="4346011"/>
            <a:ext cx="89373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B0B75CF7-FF65-4EA6-BC9A-BC6511B89060}"/>
              </a:ext>
            </a:extLst>
          </p:cNvPr>
          <p:cNvSpPr/>
          <p:nvPr/>
        </p:nvSpPr>
        <p:spPr>
          <a:xfrm>
            <a:off x="2415877" y="4317660"/>
            <a:ext cx="89373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135D69E9-0BA3-497D-A8B2-61D26CEE6EB4}"/>
              </a:ext>
            </a:extLst>
          </p:cNvPr>
          <p:cNvSpPr/>
          <p:nvPr/>
        </p:nvSpPr>
        <p:spPr>
          <a:xfrm>
            <a:off x="3502769" y="4317631"/>
            <a:ext cx="89373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64" name="正方形/長方形 263">
            <a:extLst>
              <a:ext uri="{FF2B5EF4-FFF2-40B4-BE49-F238E27FC236}">
                <a16:creationId xmlns:a16="http://schemas.microsoft.com/office/drawing/2014/main" id="{2C230772-A3AA-4761-96C9-1AFBED2FEB05}"/>
              </a:ext>
            </a:extLst>
          </p:cNvPr>
          <p:cNvSpPr/>
          <p:nvPr/>
        </p:nvSpPr>
        <p:spPr>
          <a:xfrm>
            <a:off x="4606826" y="4318955"/>
            <a:ext cx="893736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65" name="正方形/長方形 264">
            <a:extLst>
              <a:ext uri="{FF2B5EF4-FFF2-40B4-BE49-F238E27FC236}">
                <a16:creationId xmlns:a16="http://schemas.microsoft.com/office/drawing/2014/main" id="{A3C2322B-9EC8-4394-8E50-25C650FDDD19}"/>
              </a:ext>
            </a:extLst>
          </p:cNvPr>
          <p:cNvSpPr/>
          <p:nvPr/>
        </p:nvSpPr>
        <p:spPr>
          <a:xfrm>
            <a:off x="5714932" y="4317631"/>
            <a:ext cx="996465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8061CB4-2ECA-30DA-C399-A2C515BBD836}"/>
              </a:ext>
            </a:extLst>
          </p:cNvPr>
          <p:cNvSpPr/>
          <p:nvPr/>
        </p:nvSpPr>
        <p:spPr>
          <a:xfrm>
            <a:off x="6959402" y="4321859"/>
            <a:ext cx="1161269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8A05EE4B-2504-4808-AC83-713DD2D76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27000"/>
            <a:ext cx="5522913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en-US" altLang="ja-JP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  <a:r>
              <a:rPr lang="ja-JP" altLang="en-US" sz="4800" dirty="0">
                <a:solidFill>
                  <a:srgbClr val="240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約数と倍数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1923A5C-3AD5-4EE5-A8C9-1CBE9BA0CAB8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図 63">
            <a:extLst>
              <a:ext uri="{FF2B5EF4-FFF2-40B4-BE49-F238E27FC236}">
                <a16:creationId xmlns:a16="http://schemas.microsoft.com/office/drawing/2014/main" id="{FEE8A2DF-CC6C-4120-A46C-167DC5663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92" y="3240249"/>
            <a:ext cx="1627773" cy="107298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88C854C9-50C4-4D94-AE65-6A0513588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654" y="1339367"/>
            <a:ext cx="902286" cy="8596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973475B-11D4-4D99-A25A-65BB4DD31B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552" y="1308885"/>
            <a:ext cx="8809484" cy="89009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1F4DAB5-7A84-4E9C-92A3-6415722D3A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099" y="4321010"/>
            <a:ext cx="896190" cy="85961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ACD40DA-77C7-44F8-97C3-33530C5E1E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8339" y="4199079"/>
            <a:ext cx="4822354" cy="1103472"/>
          </a:xfrm>
          <a:prstGeom prst="rect">
            <a:avLst/>
          </a:prstGeom>
        </p:spPr>
      </p:pic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42A58160-83F2-4C0F-BC62-40D0437DFFC6}"/>
              </a:ext>
            </a:extLst>
          </p:cNvPr>
          <p:cNvSpPr/>
          <p:nvPr/>
        </p:nvSpPr>
        <p:spPr>
          <a:xfrm>
            <a:off x="1110289" y="4367788"/>
            <a:ext cx="50165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EB59982E-20AE-47FB-BC04-25F87AAB7BF2}"/>
              </a:ext>
            </a:extLst>
          </p:cNvPr>
          <p:cNvSpPr/>
          <p:nvPr/>
        </p:nvSpPr>
        <p:spPr>
          <a:xfrm>
            <a:off x="2099235" y="4362341"/>
            <a:ext cx="50165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EE981B95-3F12-44CB-B2CE-2AF9059FD299}"/>
              </a:ext>
            </a:extLst>
          </p:cNvPr>
          <p:cNvSpPr/>
          <p:nvPr/>
        </p:nvSpPr>
        <p:spPr>
          <a:xfrm>
            <a:off x="3118167" y="4362341"/>
            <a:ext cx="50165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B94CFB4A-85B5-42A0-9B66-21663DFAAF22}"/>
              </a:ext>
            </a:extLst>
          </p:cNvPr>
          <p:cNvSpPr/>
          <p:nvPr/>
        </p:nvSpPr>
        <p:spPr>
          <a:xfrm>
            <a:off x="4075200" y="4367788"/>
            <a:ext cx="50165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68547DCF-B3F4-4447-A20A-9383A8439FF5}"/>
              </a:ext>
            </a:extLst>
          </p:cNvPr>
          <p:cNvSpPr/>
          <p:nvPr/>
        </p:nvSpPr>
        <p:spPr>
          <a:xfrm>
            <a:off x="5062349" y="4360872"/>
            <a:ext cx="501650" cy="62861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405</Words>
  <Application>Microsoft Office PowerPoint</Application>
  <PresentationFormat>画面に合わせる (4:3)</PresentationFormat>
  <Paragraphs>141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ＭＳ Ｐゴシック</vt:lpstr>
      <vt:lpstr>ＭＳ 明朝</vt:lpstr>
      <vt:lpstr>Arial</vt:lpstr>
      <vt:lpstr>Calibri</vt:lpstr>
      <vt:lpstr>Calibri Light</vt:lpstr>
      <vt:lpstr>Suken Roman</vt:lpstr>
      <vt:lpstr>Office テーマ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  <vt:lpstr>１.約数と倍数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2021-11-10T05:54:43Z</dcterms:created>
  <dcterms:modified xsi:type="dcterms:W3CDTF">2022-11-30T05:48:48Z</dcterms:modified>
</cp:coreProperties>
</file>