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68" r:id="rId3"/>
    <p:sldId id="261" r:id="rId4"/>
    <p:sldId id="283" r:id="rId5"/>
    <p:sldId id="262" r:id="rId6"/>
    <p:sldId id="269" r:id="rId7"/>
    <p:sldId id="270" r:id="rId8"/>
    <p:sldId id="271" r:id="rId9"/>
    <p:sldId id="272" r:id="rId10"/>
    <p:sldId id="284" r:id="rId11"/>
    <p:sldId id="274" r:id="rId12"/>
    <p:sldId id="285" r:id="rId13"/>
    <p:sldId id="265" r:id="rId14"/>
    <p:sldId id="276" r:id="rId15"/>
    <p:sldId id="277" r:id="rId16"/>
    <p:sldId id="278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0CBC5-6181-4A0E-92E2-E4F324D9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4595-5EBB-4F56-9BB8-16698164C300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B9F1F-5D65-41B1-A5DD-6BF80840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A686A-7067-463B-9947-236624E4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84DF-DA64-424D-9338-5724787783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586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9D10-1A25-43A4-A66A-66242FA7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0DD1-E0D9-4ADD-A02F-A091C2FE7C67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AFBE-0C21-4E6C-9017-E019CC9B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71002-B58E-49A4-A51D-1B488D8C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0BE8-6C08-4DD7-B4F7-4E3A11EDCB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284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64FAF-D3AD-4EC4-A3C7-B400A4D3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B96B-C11D-4785-B6C6-5B5CECEECBD0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E3281-045B-417D-BA83-4199A5D7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DE97-9B98-434F-A129-3FB66140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9AE0-C4EC-4489-84A2-F8A200C36B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26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00175-0797-4B64-8C80-75A65CDD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C158-7DDC-464D-B8FD-923C2FEA1042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36577-B5C4-4886-BD89-11C334C6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F433-32EE-484E-BBFA-24C64B90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258E-23D4-4760-9BBE-D6B5A4AD3F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890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45813-C27F-4CC2-A2E7-376E908C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7872-4022-43F2-A5D7-5A11A9A4C73C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50E1-19D5-4C4C-A256-311B504C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5B65-4457-4BE2-9B03-B7F724E5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8A3E-FA3E-4254-BCAD-6520844CF9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404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F77EB-470A-4C0D-8020-7673FE48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7D91-A6CB-4CAC-8CF2-8ED7A6E15D08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D83A7A-3092-45B6-85BC-8EF13D6F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5672B-44BD-4828-A3EC-AEC124A0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CB99-3D95-4050-8ED0-3FC3199133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382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103303-638B-4CD0-B458-8FAB3ECB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7F55-65F2-449A-A701-963593B53841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787B64-7D5C-4220-A7C3-62E8CF86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56B754-CB00-45B1-8559-3E704C97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9AE9-0594-4B57-B956-AAE296E302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83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933737-24E8-4342-BFF8-BED6BB4B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46AC-DBD3-46A8-A2F1-5FD80A5722D5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DF0B0FB-67FC-4D26-B39E-46137352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077461-3A5A-404F-BEB3-662032BA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2502-0BA5-4450-AA72-8EAE916718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282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6556C4-F93C-4C01-B3F6-C365F343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FB2B-A6C6-43F4-8DCE-31450AF9EBE3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CC978E-F3CE-4F10-A594-E19E6A96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634F44-970B-4309-9551-A40400A2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3A08-9485-4C7B-834C-7E1AD1E9D4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468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DDA65E-242A-4EA1-A155-D90A14E5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5228-C4E8-4E24-B86F-8340BC3FC78B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00B7A7-82B4-49A4-A410-F4496DFC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5B04EA-6AB4-41F2-A5C4-763AE9C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C265-7910-4252-AA17-D653D0946B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70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9DF76-94F9-496B-A751-FCC301BF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3EA5-0C4A-46C2-A71F-922E5BC6247B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54712B-7F7E-40CF-9E6C-72A88F02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6BB37D-F461-4A64-96A8-CFF25D1B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6843-3449-412D-B91D-0B1482C1A6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929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1EB6FD-5614-429D-B439-8DC9BCFC0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DBD32B-F14F-4442-AE55-E6EFDF5DF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E023A-942D-4616-806C-C37889BB8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A5F784-C2C1-4F9C-85BE-531CE6157252}" type="datetimeFigureOut">
              <a:rPr lang="ja-JP" altLang="en-US"/>
              <a:pPr>
                <a:defRPr/>
              </a:pPr>
              <a:t>2022/7/6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66A50-C920-40BC-A2FC-EAF62F310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FEADE-3224-42F6-A390-8E11D5A4C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5D2473-4E65-4B07-A479-ECD82B5496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385D70D2-0A3E-C0D0-C449-E103AB068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62" y="4291657"/>
            <a:ext cx="5499069" cy="23898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7CD5714-FE03-53B1-ACAB-AE4812EA3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78" y="1898660"/>
            <a:ext cx="2178657" cy="24793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528A513-9A82-A032-CF2E-4158BCABF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79" y="1857355"/>
            <a:ext cx="2792363" cy="250392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91DAEDA-E839-417E-B69D-665753DE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sp>
        <p:nvSpPr>
          <p:cNvPr id="2053" name="テキスト ボックス 9">
            <a:extLst>
              <a:ext uri="{FF2B5EF4-FFF2-40B4-BE49-F238E27FC236}">
                <a16:creationId xmlns:a16="http://schemas.microsoft.com/office/drawing/2014/main" id="{F4EB4ED1-EE86-4660-877B-AFA4CCD0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2549525"/>
            <a:ext cx="406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右の２つの図において</a:t>
            </a:r>
            <a:endParaRPr kumimoji="0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0"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kumimoji="0" lang="en-US" altLang="ja-JP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grpSp>
        <p:nvGrpSpPr>
          <p:cNvPr id="2054" name="グループ化 10">
            <a:extLst>
              <a:ext uri="{FF2B5EF4-FFF2-40B4-BE49-F238E27FC236}">
                <a16:creationId xmlns:a16="http://schemas.microsoft.com/office/drawing/2014/main" id="{FA2B7072-C68E-4050-A118-3F7DCC38C210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3094038"/>
            <a:ext cx="152400" cy="252412"/>
            <a:chOff x="5335938" y="3094827"/>
            <a:chExt cx="151479" cy="250890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D83663CF-8DAB-47E3-9D80-4BB6F27F8B82}"/>
                </a:ext>
              </a:extLst>
            </p:cNvPr>
            <p:cNvCxnSpPr/>
            <p:nvPr/>
          </p:nvCxnSpPr>
          <p:spPr>
            <a:xfrm>
              <a:off x="5340671" y="3094827"/>
              <a:ext cx="146746" cy="1278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96E9FEE-F087-4BA2-AE25-E41B23F33A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5938" y="3217905"/>
              <a:ext cx="146745" cy="1278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5" name="グループ化 26">
            <a:extLst>
              <a:ext uri="{FF2B5EF4-FFF2-40B4-BE49-F238E27FC236}">
                <a16:creationId xmlns:a16="http://schemas.microsoft.com/office/drawing/2014/main" id="{B01391AE-2113-4D28-9EBB-476B91312BEC}"/>
              </a:ext>
            </a:extLst>
          </p:cNvPr>
          <p:cNvGrpSpPr>
            <a:grpSpLocks/>
          </p:cNvGrpSpPr>
          <p:nvPr/>
        </p:nvGrpSpPr>
        <p:grpSpPr bwMode="auto">
          <a:xfrm>
            <a:off x="5437188" y="3705225"/>
            <a:ext cx="152400" cy="250825"/>
            <a:chOff x="3949701" y="5019274"/>
            <a:chExt cx="266700" cy="441726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19146ECC-57D1-44DE-8171-0873B44C7513}"/>
                </a:ext>
              </a:extLst>
            </p:cNvPr>
            <p:cNvCxnSpPr/>
            <p:nvPr/>
          </p:nvCxnSpPr>
          <p:spPr>
            <a:xfrm>
              <a:off x="3958035" y="5019274"/>
              <a:ext cx="25836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F8B8D642-5B39-4D1E-82B7-304CAFC246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365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グループ化 32">
            <a:extLst>
              <a:ext uri="{FF2B5EF4-FFF2-40B4-BE49-F238E27FC236}">
                <a16:creationId xmlns:a16="http://schemas.microsoft.com/office/drawing/2014/main" id="{01B0FBBF-3B70-4871-809D-6A9D31B46D63}"/>
              </a:ext>
            </a:extLst>
          </p:cNvPr>
          <p:cNvGrpSpPr>
            <a:grpSpLocks/>
          </p:cNvGrpSpPr>
          <p:nvPr/>
        </p:nvGrpSpPr>
        <p:grpSpPr bwMode="auto">
          <a:xfrm>
            <a:off x="7756525" y="2235200"/>
            <a:ext cx="150813" cy="250825"/>
            <a:chOff x="3949701" y="5019274"/>
            <a:chExt cx="266700" cy="441726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13DEA935-F313-49D3-B3AB-FD561BA0C85B}"/>
                </a:ext>
              </a:extLst>
            </p:cNvPr>
            <p:cNvCxnSpPr/>
            <p:nvPr/>
          </p:nvCxnSpPr>
          <p:spPr>
            <a:xfrm>
              <a:off x="3958124" y="5019274"/>
              <a:ext cx="25827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4C70415A-A90C-4844-BF70-FAA7F6F1D2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27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7" name="グループ化 35">
            <a:extLst>
              <a:ext uri="{FF2B5EF4-FFF2-40B4-BE49-F238E27FC236}">
                <a16:creationId xmlns:a16="http://schemas.microsoft.com/office/drawing/2014/main" id="{BD6CC4A9-6D9A-42F2-BC80-FCD1BD0CB1A2}"/>
              </a:ext>
            </a:extLst>
          </p:cNvPr>
          <p:cNvGrpSpPr>
            <a:grpSpLocks/>
          </p:cNvGrpSpPr>
          <p:nvPr/>
        </p:nvGrpSpPr>
        <p:grpSpPr bwMode="auto">
          <a:xfrm>
            <a:off x="7785100" y="3673475"/>
            <a:ext cx="150813" cy="250825"/>
            <a:chOff x="3949701" y="5019274"/>
            <a:chExt cx="266700" cy="441726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833AA669-4332-4E81-B598-D7E5F2709F59}"/>
                </a:ext>
              </a:extLst>
            </p:cNvPr>
            <p:cNvCxnSpPr/>
            <p:nvPr/>
          </p:nvCxnSpPr>
          <p:spPr>
            <a:xfrm>
              <a:off x="3958124" y="5019274"/>
              <a:ext cx="25827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0905AE19-3B7D-4086-ADC4-6F20ECED9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27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8" name="グループ化 38">
            <a:extLst>
              <a:ext uri="{FF2B5EF4-FFF2-40B4-BE49-F238E27FC236}">
                <a16:creationId xmlns:a16="http://schemas.microsoft.com/office/drawing/2014/main" id="{CADCEB8B-5AE9-431D-A272-7CB788352F6B}"/>
              </a:ext>
            </a:extLst>
          </p:cNvPr>
          <p:cNvGrpSpPr>
            <a:grpSpLocks/>
          </p:cNvGrpSpPr>
          <p:nvPr/>
        </p:nvGrpSpPr>
        <p:grpSpPr bwMode="auto">
          <a:xfrm>
            <a:off x="7856538" y="2233613"/>
            <a:ext cx="150812" cy="250825"/>
            <a:chOff x="3949701" y="5019274"/>
            <a:chExt cx="266700" cy="441726"/>
          </a:xfrm>
        </p:grpSpPr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B860905C-914A-4CDF-8CAE-49543B0DAA60}"/>
                </a:ext>
              </a:extLst>
            </p:cNvPr>
            <p:cNvCxnSpPr/>
            <p:nvPr/>
          </p:nvCxnSpPr>
          <p:spPr>
            <a:xfrm>
              <a:off x="3958122" y="5019274"/>
              <a:ext cx="258279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E5DEFF3F-79F3-4B55-9950-2A33F9F74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279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9" name="グループ化 41">
            <a:extLst>
              <a:ext uri="{FF2B5EF4-FFF2-40B4-BE49-F238E27FC236}">
                <a16:creationId xmlns:a16="http://schemas.microsoft.com/office/drawing/2014/main" id="{4A58B233-05C7-484E-A2D3-A7EDA466F15B}"/>
              </a:ext>
            </a:extLst>
          </p:cNvPr>
          <p:cNvGrpSpPr>
            <a:grpSpLocks/>
          </p:cNvGrpSpPr>
          <p:nvPr/>
        </p:nvGrpSpPr>
        <p:grpSpPr bwMode="auto">
          <a:xfrm>
            <a:off x="7887667" y="3672927"/>
            <a:ext cx="152400" cy="250825"/>
            <a:chOff x="3949701" y="5019274"/>
            <a:chExt cx="266700" cy="441726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74130F1D-2B3B-47F3-98E0-A5FAECAAD3AE}"/>
                </a:ext>
              </a:extLst>
            </p:cNvPr>
            <p:cNvCxnSpPr/>
            <p:nvPr/>
          </p:nvCxnSpPr>
          <p:spPr>
            <a:xfrm>
              <a:off x="3958035" y="5019274"/>
              <a:ext cx="25836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4098F535-D57D-483A-B5F1-515B43AB65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365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円弧 48">
            <a:extLst>
              <a:ext uri="{FF2B5EF4-FFF2-40B4-BE49-F238E27FC236}">
                <a16:creationId xmlns:a16="http://schemas.microsoft.com/office/drawing/2014/main" id="{CEC5E87D-0DCF-47C9-BE20-37180C273248}"/>
              </a:ext>
            </a:extLst>
          </p:cNvPr>
          <p:cNvSpPr/>
          <p:nvPr/>
        </p:nvSpPr>
        <p:spPr>
          <a:xfrm rot="15365711">
            <a:off x="4883150" y="2324100"/>
            <a:ext cx="1371600" cy="13716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D58A1AB2-566F-4A22-A7D9-A743C910C746}"/>
              </a:ext>
            </a:extLst>
          </p:cNvPr>
          <p:cNvSpPr/>
          <p:nvPr/>
        </p:nvSpPr>
        <p:spPr>
          <a:xfrm rot="12749598">
            <a:off x="4443413" y="2330450"/>
            <a:ext cx="1789112" cy="1939925"/>
          </a:xfrm>
          <a:prstGeom prst="arc">
            <a:avLst>
              <a:gd name="adj1" fmla="val 17799779"/>
              <a:gd name="adj2" fmla="val 3623883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3D30BAB7-B63A-4C85-A28F-9DA866C210BD}"/>
              </a:ext>
            </a:extLst>
          </p:cNvPr>
          <p:cNvSpPr/>
          <p:nvPr/>
        </p:nvSpPr>
        <p:spPr>
          <a:xfrm rot="8770664" flipH="1">
            <a:off x="4641850" y="2330450"/>
            <a:ext cx="1909763" cy="2071688"/>
          </a:xfrm>
          <a:prstGeom prst="arc">
            <a:avLst>
              <a:gd name="adj1" fmla="val 17872389"/>
              <a:gd name="adj2" fmla="val 384991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5" name="円弧 54">
            <a:extLst>
              <a:ext uri="{FF2B5EF4-FFF2-40B4-BE49-F238E27FC236}">
                <a16:creationId xmlns:a16="http://schemas.microsoft.com/office/drawing/2014/main" id="{1E3D1681-2909-4DFB-B4AC-399195DB06E0}"/>
              </a:ext>
            </a:extLst>
          </p:cNvPr>
          <p:cNvSpPr/>
          <p:nvPr/>
        </p:nvSpPr>
        <p:spPr>
          <a:xfrm rot="5622164">
            <a:off x="7519988" y="2049463"/>
            <a:ext cx="904875" cy="904875"/>
          </a:xfrm>
          <a:prstGeom prst="arc">
            <a:avLst>
              <a:gd name="adj1" fmla="val 14614957"/>
              <a:gd name="adj2" fmla="val 36274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6" name="円弧 55">
            <a:extLst>
              <a:ext uri="{FF2B5EF4-FFF2-40B4-BE49-F238E27FC236}">
                <a16:creationId xmlns:a16="http://schemas.microsoft.com/office/drawing/2014/main" id="{C2160F65-8E78-45EB-91F3-F82B3288FBAF}"/>
              </a:ext>
            </a:extLst>
          </p:cNvPr>
          <p:cNvSpPr/>
          <p:nvPr/>
        </p:nvSpPr>
        <p:spPr>
          <a:xfrm rot="15424596" flipH="1">
            <a:off x="7230269" y="1991519"/>
            <a:ext cx="1057275" cy="865187"/>
          </a:xfrm>
          <a:prstGeom prst="arc">
            <a:avLst>
              <a:gd name="adj1" fmla="val 15025909"/>
              <a:gd name="adj2" fmla="val 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7" name="円弧 56">
            <a:extLst>
              <a:ext uri="{FF2B5EF4-FFF2-40B4-BE49-F238E27FC236}">
                <a16:creationId xmlns:a16="http://schemas.microsoft.com/office/drawing/2014/main" id="{9DE7E10E-FB5D-4F8D-9C0B-DC5A9D19D42F}"/>
              </a:ext>
            </a:extLst>
          </p:cNvPr>
          <p:cNvSpPr/>
          <p:nvPr/>
        </p:nvSpPr>
        <p:spPr>
          <a:xfrm rot="9207908" flipH="1">
            <a:off x="7138988" y="2936323"/>
            <a:ext cx="1519237" cy="1649413"/>
          </a:xfrm>
          <a:prstGeom prst="arc">
            <a:avLst>
              <a:gd name="adj1" fmla="val 19989324"/>
              <a:gd name="adj2" fmla="val 384991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8" name="円弧 57">
            <a:extLst>
              <a:ext uri="{FF2B5EF4-FFF2-40B4-BE49-F238E27FC236}">
                <a16:creationId xmlns:a16="http://schemas.microsoft.com/office/drawing/2014/main" id="{B653ED5E-7892-4813-9371-B873134E2614}"/>
              </a:ext>
            </a:extLst>
          </p:cNvPr>
          <p:cNvSpPr/>
          <p:nvPr/>
        </p:nvSpPr>
        <p:spPr>
          <a:xfrm rot="10978528">
            <a:off x="7189788" y="2911475"/>
            <a:ext cx="1884362" cy="2044700"/>
          </a:xfrm>
          <a:prstGeom prst="arc">
            <a:avLst>
              <a:gd name="adj1" fmla="val 360741"/>
              <a:gd name="adj2" fmla="val 44438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16F1441-940B-428A-8BF7-84A4280814B8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コンテンツ プレースホルダー 2">
            <a:extLst>
              <a:ext uri="{FF2B5EF4-FFF2-40B4-BE49-F238E27FC236}">
                <a16:creationId xmlns:a16="http://schemas.microsoft.com/office/drawing/2014/main" id="{2413AC2E-B85A-4B3A-B9DF-CE6069E6B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36700"/>
            <a:ext cx="42687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ja-JP" altLang="en-US" sz="3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◇平行線と線分の比</a:t>
            </a:r>
            <a:endParaRPr lang="en-US" altLang="ja-JP" sz="36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94706581-133F-401F-84A0-9B6F96FEAB04}"/>
              </a:ext>
            </a:extLst>
          </p:cNvPr>
          <p:cNvSpPr/>
          <p:nvPr/>
        </p:nvSpPr>
        <p:spPr>
          <a:xfrm>
            <a:off x="2784038" y="4463261"/>
            <a:ext cx="4254585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</a:t>
            </a:r>
            <a:endParaRPr lang="ja-JP" altLang="en-US" sz="3600" dirty="0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19E9AF57-42A1-4F36-897E-AF01EAECD998}"/>
              </a:ext>
            </a:extLst>
          </p:cNvPr>
          <p:cNvSpPr/>
          <p:nvPr/>
        </p:nvSpPr>
        <p:spPr>
          <a:xfrm>
            <a:off x="2784037" y="5184996"/>
            <a:ext cx="4254585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2</a:t>
            </a:r>
            <a:endParaRPr lang="ja-JP" altLang="en-US" sz="3600" dirty="0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AA1B0FFA-7E7F-44B5-8480-40CF1FC87E13}"/>
              </a:ext>
            </a:extLst>
          </p:cNvPr>
          <p:cNvSpPr/>
          <p:nvPr/>
        </p:nvSpPr>
        <p:spPr>
          <a:xfrm>
            <a:off x="2784036" y="5913698"/>
            <a:ext cx="4254585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3</a:t>
            </a:r>
            <a:endParaRPr lang="ja-JP" altLang="en-US" sz="3600" dirty="0"/>
          </a:p>
        </p:txBody>
      </p:sp>
      <p:sp>
        <p:nvSpPr>
          <p:cNvPr id="107" name="円弧 106">
            <a:extLst>
              <a:ext uri="{FF2B5EF4-FFF2-40B4-BE49-F238E27FC236}">
                <a16:creationId xmlns:a16="http://schemas.microsoft.com/office/drawing/2014/main" id="{C4CD726F-908E-4555-93EB-09F58167DF68}"/>
              </a:ext>
            </a:extLst>
          </p:cNvPr>
          <p:cNvSpPr/>
          <p:nvPr/>
        </p:nvSpPr>
        <p:spPr>
          <a:xfrm rot="12749598">
            <a:off x="4511675" y="3198813"/>
            <a:ext cx="714375" cy="774700"/>
          </a:xfrm>
          <a:prstGeom prst="arc">
            <a:avLst>
              <a:gd name="adj1" fmla="val 17799779"/>
              <a:gd name="adj2" fmla="val 3623883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08" name="円弧 107">
            <a:extLst>
              <a:ext uri="{FF2B5EF4-FFF2-40B4-BE49-F238E27FC236}">
                <a16:creationId xmlns:a16="http://schemas.microsoft.com/office/drawing/2014/main" id="{D55223D7-9350-4B2C-9627-24388564DA36}"/>
              </a:ext>
            </a:extLst>
          </p:cNvPr>
          <p:cNvSpPr/>
          <p:nvPr/>
        </p:nvSpPr>
        <p:spPr>
          <a:xfrm rot="5696031" flipH="1">
            <a:off x="4686300" y="2344738"/>
            <a:ext cx="1371600" cy="1371600"/>
          </a:xfrm>
          <a:prstGeom prst="arc">
            <a:avLst>
              <a:gd name="adj1" fmla="val 15680237"/>
              <a:gd name="adj2" fmla="val 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09" name="円弧 108">
            <a:extLst>
              <a:ext uri="{FF2B5EF4-FFF2-40B4-BE49-F238E27FC236}">
                <a16:creationId xmlns:a16="http://schemas.microsoft.com/office/drawing/2014/main" id="{F2E6EF5F-979E-4D25-BFBA-60222C9B927A}"/>
              </a:ext>
            </a:extLst>
          </p:cNvPr>
          <p:cNvSpPr/>
          <p:nvPr/>
        </p:nvSpPr>
        <p:spPr>
          <a:xfrm rot="8770664" flipH="1">
            <a:off x="5710238" y="3208338"/>
            <a:ext cx="792162" cy="858837"/>
          </a:xfrm>
          <a:prstGeom prst="arc">
            <a:avLst>
              <a:gd name="adj1" fmla="val 17872389"/>
              <a:gd name="adj2" fmla="val 384991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12" name="円弧 111">
            <a:extLst>
              <a:ext uri="{FF2B5EF4-FFF2-40B4-BE49-F238E27FC236}">
                <a16:creationId xmlns:a16="http://schemas.microsoft.com/office/drawing/2014/main" id="{30857FED-3D4A-430F-B032-26FD2BB76782}"/>
              </a:ext>
            </a:extLst>
          </p:cNvPr>
          <p:cNvSpPr/>
          <p:nvPr/>
        </p:nvSpPr>
        <p:spPr>
          <a:xfrm rot="9207908" flipH="1">
            <a:off x="6115050" y="2341563"/>
            <a:ext cx="2562225" cy="2781300"/>
          </a:xfrm>
          <a:prstGeom prst="arc">
            <a:avLst>
              <a:gd name="adj1" fmla="val 19847668"/>
              <a:gd name="adj2" fmla="val 384991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13" name="円弧 112">
            <a:extLst>
              <a:ext uri="{FF2B5EF4-FFF2-40B4-BE49-F238E27FC236}">
                <a16:creationId xmlns:a16="http://schemas.microsoft.com/office/drawing/2014/main" id="{3F5760FC-9BD0-400F-82F7-A7B7EFE2DD91}"/>
              </a:ext>
            </a:extLst>
          </p:cNvPr>
          <p:cNvSpPr/>
          <p:nvPr/>
        </p:nvSpPr>
        <p:spPr>
          <a:xfrm rot="11142480">
            <a:off x="7178675" y="2308225"/>
            <a:ext cx="3143250" cy="3409950"/>
          </a:xfrm>
          <a:prstGeom prst="arc">
            <a:avLst>
              <a:gd name="adj1" fmla="val 157974"/>
              <a:gd name="adj2" fmla="val 425581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16" name="円弧 115">
            <a:extLst>
              <a:ext uri="{FF2B5EF4-FFF2-40B4-BE49-F238E27FC236}">
                <a16:creationId xmlns:a16="http://schemas.microsoft.com/office/drawing/2014/main" id="{3A655AEC-AC5D-4A49-B722-1F99EFE8DECF}"/>
              </a:ext>
            </a:extLst>
          </p:cNvPr>
          <p:cNvSpPr/>
          <p:nvPr/>
        </p:nvSpPr>
        <p:spPr>
          <a:xfrm rot="13351780" flipH="1">
            <a:off x="4786313" y="2160588"/>
            <a:ext cx="1371600" cy="1371600"/>
          </a:xfrm>
          <a:prstGeom prst="arc">
            <a:avLst>
              <a:gd name="adj1" fmla="val 15385285"/>
              <a:gd name="adj2" fmla="val 430588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17" name="円弧 116">
            <a:extLst>
              <a:ext uri="{FF2B5EF4-FFF2-40B4-BE49-F238E27FC236}">
                <a16:creationId xmlns:a16="http://schemas.microsoft.com/office/drawing/2014/main" id="{8C057E1E-0A3E-4E57-B545-8BD73D2682E9}"/>
              </a:ext>
            </a:extLst>
          </p:cNvPr>
          <p:cNvSpPr/>
          <p:nvPr/>
        </p:nvSpPr>
        <p:spPr>
          <a:xfrm rot="14954485" flipH="1">
            <a:off x="4165600" y="1181100"/>
            <a:ext cx="2841625" cy="3082925"/>
          </a:xfrm>
          <a:prstGeom prst="arc">
            <a:avLst>
              <a:gd name="adj1" fmla="val 17771934"/>
              <a:gd name="adj2" fmla="val 1029484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19" name="円弧 118">
            <a:extLst>
              <a:ext uri="{FF2B5EF4-FFF2-40B4-BE49-F238E27FC236}">
                <a16:creationId xmlns:a16="http://schemas.microsoft.com/office/drawing/2014/main" id="{D4D2677B-244B-409E-8304-769C603D8EDE}"/>
              </a:ext>
            </a:extLst>
          </p:cNvPr>
          <p:cNvSpPr/>
          <p:nvPr/>
        </p:nvSpPr>
        <p:spPr>
          <a:xfrm rot="17241543" flipH="1">
            <a:off x="6940550" y="2039386"/>
            <a:ext cx="1930400" cy="2095500"/>
          </a:xfrm>
          <a:prstGeom prst="arc">
            <a:avLst>
              <a:gd name="adj1" fmla="val 20091412"/>
              <a:gd name="adj2" fmla="val 384991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21" name="円弧 120">
            <a:extLst>
              <a:ext uri="{FF2B5EF4-FFF2-40B4-BE49-F238E27FC236}">
                <a16:creationId xmlns:a16="http://schemas.microsoft.com/office/drawing/2014/main" id="{89720138-57A9-436B-9BE2-2E32711F42DD}"/>
              </a:ext>
            </a:extLst>
          </p:cNvPr>
          <p:cNvSpPr/>
          <p:nvPr/>
        </p:nvSpPr>
        <p:spPr>
          <a:xfrm rot="1176161" flipH="1">
            <a:off x="7083425" y="2200275"/>
            <a:ext cx="1677988" cy="1374775"/>
          </a:xfrm>
          <a:prstGeom prst="arc">
            <a:avLst>
              <a:gd name="adj1" fmla="val 15025909"/>
              <a:gd name="adj2" fmla="val 20139581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519DB0C-F691-FEF5-71A2-EDC3CB8E1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4" y="2968004"/>
            <a:ext cx="1994545" cy="84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44451D2-8050-A04B-0FE1-AD194AAC2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" y="1366093"/>
            <a:ext cx="8900931" cy="5596613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6DB795D4-4A7F-4D6A-B807-0F209F2C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58224B2-5F92-4C75-A69B-7DD3012AF016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77F4F22-0515-43AC-9B1C-3CFD7DA0516C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29000"/>
            <a:ext cx="3233738" cy="2825750"/>
            <a:chOff x="5181600" y="3429000"/>
            <a:chExt cx="3233530" cy="2826026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A691E7E-2BAE-4094-AF93-63139448389C}"/>
                </a:ext>
              </a:extLst>
            </p:cNvPr>
            <p:cNvCxnSpPr/>
            <p:nvPr/>
          </p:nvCxnSpPr>
          <p:spPr>
            <a:xfrm flipH="1">
              <a:off x="5181600" y="3429000"/>
              <a:ext cx="1868368" cy="2813325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5E33F0DF-1FE0-4399-ABB1-2F3D89C68157}"/>
                </a:ext>
              </a:extLst>
            </p:cNvPr>
            <p:cNvCxnSpPr>
              <a:cxnSpLocks/>
            </p:cNvCxnSpPr>
            <p:nvPr/>
          </p:nvCxnSpPr>
          <p:spPr>
            <a:xfrm>
              <a:off x="5194299" y="6255026"/>
              <a:ext cx="3220831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B18F6B66-2938-44F5-8E82-C3AB65BD3D2B}"/>
                </a:ext>
              </a:extLst>
            </p:cNvPr>
            <p:cNvCxnSpPr>
              <a:cxnSpLocks/>
            </p:cNvCxnSpPr>
            <p:nvPr/>
          </p:nvCxnSpPr>
          <p:spPr>
            <a:xfrm>
              <a:off x="7022982" y="3429000"/>
              <a:ext cx="1392148" cy="2813325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535CE38-5C34-49A4-990A-A045277AF3B3}"/>
              </a:ext>
            </a:extLst>
          </p:cNvPr>
          <p:cNvGrpSpPr>
            <a:grpSpLocks/>
          </p:cNvGrpSpPr>
          <p:nvPr/>
        </p:nvGrpSpPr>
        <p:grpSpPr bwMode="auto">
          <a:xfrm>
            <a:off x="6791325" y="5021263"/>
            <a:ext cx="219075" cy="361950"/>
            <a:chOff x="6804991" y="5074587"/>
            <a:chExt cx="151479" cy="250890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34117A6D-BF9E-455A-8A2D-B9E321229696}"/>
                </a:ext>
              </a:extLst>
            </p:cNvPr>
            <p:cNvCxnSpPr/>
            <p:nvPr/>
          </p:nvCxnSpPr>
          <p:spPr>
            <a:xfrm>
              <a:off x="6809382" y="5074587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0179A5B-58CE-4F45-8B1B-1648A0C20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4991" y="5197831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D85800E-EAB1-4315-97A4-5496E34D6A0E}"/>
              </a:ext>
            </a:extLst>
          </p:cNvPr>
          <p:cNvGrpSpPr>
            <a:grpSpLocks/>
          </p:cNvGrpSpPr>
          <p:nvPr/>
        </p:nvGrpSpPr>
        <p:grpSpPr bwMode="auto">
          <a:xfrm>
            <a:off x="6507163" y="6073775"/>
            <a:ext cx="219075" cy="361950"/>
            <a:chOff x="6804991" y="5074587"/>
            <a:chExt cx="151479" cy="250890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8D83694-9595-4950-BCF6-292A1F41B0FE}"/>
                </a:ext>
              </a:extLst>
            </p:cNvPr>
            <p:cNvCxnSpPr/>
            <p:nvPr/>
          </p:nvCxnSpPr>
          <p:spPr>
            <a:xfrm>
              <a:off x="6809382" y="5074587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F1D20D58-397D-4C9F-A080-38EBC6860B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4991" y="5197831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円弧 33">
            <a:extLst>
              <a:ext uri="{FF2B5EF4-FFF2-40B4-BE49-F238E27FC236}">
                <a16:creationId xmlns:a16="http://schemas.microsoft.com/office/drawing/2014/main" id="{018B5E57-0381-497C-AD56-2731BF9E0BFF}"/>
              </a:ext>
            </a:extLst>
          </p:cNvPr>
          <p:cNvSpPr/>
          <p:nvPr/>
        </p:nvSpPr>
        <p:spPr>
          <a:xfrm rot="1662312">
            <a:off x="4546600" y="3240088"/>
            <a:ext cx="3362325" cy="3506787"/>
          </a:xfrm>
          <a:prstGeom prst="arc">
            <a:avLst>
              <a:gd name="adj1" fmla="val 16200000"/>
              <a:gd name="adj2" fmla="val 203579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CEF96F4A-E8B6-4FB5-A030-99830E6804DE}"/>
              </a:ext>
            </a:extLst>
          </p:cNvPr>
          <p:cNvSpPr/>
          <p:nvPr/>
        </p:nvSpPr>
        <p:spPr>
          <a:xfrm rot="1501138">
            <a:off x="3484563" y="3227388"/>
            <a:ext cx="4987925" cy="5202237"/>
          </a:xfrm>
          <a:prstGeom prst="arc">
            <a:avLst>
              <a:gd name="adj1" fmla="val 16200000"/>
              <a:gd name="adj2" fmla="val 207272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DCAB8D8-2CD8-4098-AB14-9CFC5972AFC0}"/>
              </a:ext>
            </a:extLst>
          </p:cNvPr>
          <p:cNvSpPr/>
          <p:nvPr/>
        </p:nvSpPr>
        <p:spPr>
          <a:xfrm rot="16200000">
            <a:off x="5984081" y="3204369"/>
            <a:ext cx="3405188" cy="3638550"/>
          </a:xfrm>
          <a:prstGeom prst="arc">
            <a:avLst>
              <a:gd name="adj1" fmla="val 15944886"/>
              <a:gd name="adj2" fmla="val 2019390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53B21C44-3AAB-4C44-8D4A-2BE90809AE5B}"/>
              </a:ext>
            </a:extLst>
          </p:cNvPr>
          <p:cNvSpPr/>
          <p:nvPr/>
        </p:nvSpPr>
        <p:spPr>
          <a:xfrm rot="15813791">
            <a:off x="5260976" y="3208337"/>
            <a:ext cx="5186362" cy="5370513"/>
          </a:xfrm>
          <a:prstGeom prst="arc">
            <a:avLst>
              <a:gd name="adj1" fmla="val 16074735"/>
              <a:gd name="adj2" fmla="val 20831009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8CE6BECB-E08D-4CC3-BFF9-36B892E1775E}"/>
              </a:ext>
            </a:extLst>
          </p:cNvPr>
          <p:cNvSpPr/>
          <p:nvPr/>
        </p:nvSpPr>
        <p:spPr>
          <a:xfrm>
            <a:off x="7532688" y="4035425"/>
            <a:ext cx="306387" cy="3063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FF0000"/>
                </a:solidFill>
              </a:rPr>
              <a:t>3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5C96AC1C-D11B-4C3D-81CF-EE0D866239B9}"/>
              </a:ext>
            </a:extLst>
          </p:cNvPr>
          <p:cNvSpPr/>
          <p:nvPr/>
        </p:nvSpPr>
        <p:spPr>
          <a:xfrm>
            <a:off x="8074025" y="4492625"/>
            <a:ext cx="306388" cy="304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FF0000"/>
                </a:solidFill>
              </a:rPr>
              <a:t>5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3338B8C-F7AE-428A-8F27-D4FB793C98F5}"/>
              </a:ext>
            </a:extLst>
          </p:cNvPr>
          <p:cNvSpPr/>
          <p:nvPr/>
        </p:nvSpPr>
        <p:spPr>
          <a:xfrm>
            <a:off x="4829294" y="2142911"/>
            <a:ext cx="2063662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</a:t>
            </a:r>
            <a:endParaRPr lang="ja-JP" altLang="en-US" sz="36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705C67B-DFD1-4294-8B07-BDE1519E3E07}"/>
              </a:ext>
            </a:extLst>
          </p:cNvPr>
          <p:cNvSpPr/>
          <p:nvPr/>
        </p:nvSpPr>
        <p:spPr>
          <a:xfrm>
            <a:off x="886492" y="2982935"/>
            <a:ext cx="2232140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2</a:t>
            </a:r>
            <a:endParaRPr lang="ja-JP" altLang="en-US" sz="36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17EF452-4E03-40B2-9728-FE541F434E4F}"/>
              </a:ext>
            </a:extLst>
          </p:cNvPr>
          <p:cNvSpPr/>
          <p:nvPr/>
        </p:nvSpPr>
        <p:spPr>
          <a:xfrm>
            <a:off x="3602894" y="2988035"/>
            <a:ext cx="2326873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2</a:t>
            </a:r>
            <a:endParaRPr lang="ja-JP" altLang="en-US" sz="36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601AAEA-3381-4CE0-AC97-FB33FEADD4EE}"/>
              </a:ext>
            </a:extLst>
          </p:cNvPr>
          <p:cNvSpPr/>
          <p:nvPr/>
        </p:nvSpPr>
        <p:spPr>
          <a:xfrm>
            <a:off x="1401131" y="4253265"/>
            <a:ext cx="1506090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3</a:t>
            </a:r>
            <a:endParaRPr lang="ja-JP" altLang="en-US" sz="36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AD572DC-10B4-41B8-BD50-971B501E8CDD}"/>
              </a:ext>
            </a:extLst>
          </p:cNvPr>
          <p:cNvSpPr/>
          <p:nvPr/>
        </p:nvSpPr>
        <p:spPr>
          <a:xfrm>
            <a:off x="1392585" y="5446427"/>
            <a:ext cx="1506090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49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47A9838-341A-56AA-31EC-4894C4D41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" y="1263212"/>
            <a:ext cx="8937511" cy="5706351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05C5EB1F-036B-45B5-B942-888A3E07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3D99256-E52D-4402-A935-6A31CCDF93A8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1022EF0E-0A5B-44D0-B887-E4CAB748EB6C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429000"/>
            <a:ext cx="2520950" cy="2822575"/>
            <a:chOff x="5867035" y="3429000"/>
            <a:chExt cx="2521591" cy="2822957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7F62CC0-2F9B-4465-8EE6-15AFAFB2E4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5617" y="3486158"/>
              <a:ext cx="1114708" cy="1713145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7BB44F3C-73D8-4D65-B7DA-1B29886E9C13}"/>
                </a:ext>
              </a:extLst>
            </p:cNvPr>
            <p:cNvCxnSpPr/>
            <p:nvPr/>
          </p:nvCxnSpPr>
          <p:spPr>
            <a:xfrm>
              <a:off x="5867035" y="5199303"/>
              <a:ext cx="2475542" cy="105265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8480B69C-C4C5-45BB-87E1-8FA6733C7C77}"/>
                </a:ext>
              </a:extLst>
            </p:cNvPr>
            <p:cNvCxnSpPr>
              <a:cxnSpLocks/>
            </p:cNvCxnSpPr>
            <p:nvPr/>
          </p:nvCxnSpPr>
          <p:spPr>
            <a:xfrm>
              <a:off x="7032556" y="3429000"/>
              <a:ext cx="1356070" cy="282295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円弧 48">
            <a:extLst>
              <a:ext uri="{FF2B5EF4-FFF2-40B4-BE49-F238E27FC236}">
                <a16:creationId xmlns:a16="http://schemas.microsoft.com/office/drawing/2014/main" id="{C0EC66B5-C16C-4F78-88A6-AEB6A505CC03}"/>
              </a:ext>
            </a:extLst>
          </p:cNvPr>
          <p:cNvSpPr/>
          <p:nvPr/>
        </p:nvSpPr>
        <p:spPr>
          <a:xfrm rot="16200000">
            <a:off x="5984081" y="3204369"/>
            <a:ext cx="3405188" cy="3638550"/>
          </a:xfrm>
          <a:prstGeom prst="arc">
            <a:avLst>
              <a:gd name="adj1" fmla="val 15944886"/>
              <a:gd name="adj2" fmla="val 2019390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EB3697D7-38B0-43C5-8F76-E63EF5157E01}"/>
              </a:ext>
            </a:extLst>
          </p:cNvPr>
          <p:cNvSpPr/>
          <p:nvPr/>
        </p:nvSpPr>
        <p:spPr>
          <a:xfrm rot="16822094">
            <a:off x="6397625" y="3035301"/>
            <a:ext cx="3406775" cy="3638550"/>
          </a:xfrm>
          <a:prstGeom prst="arc">
            <a:avLst>
              <a:gd name="adj1" fmla="val 16184178"/>
              <a:gd name="adj2" fmla="val 1875746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4710D0B-5D65-4100-87BA-927308856215}"/>
              </a:ext>
            </a:extLst>
          </p:cNvPr>
          <p:cNvGrpSpPr>
            <a:grpSpLocks/>
          </p:cNvGrpSpPr>
          <p:nvPr/>
        </p:nvGrpSpPr>
        <p:grpSpPr bwMode="auto">
          <a:xfrm rot="1869738">
            <a:off x="6827838" y="5475288"/>
            <a:ext cx="217487" cy="363537"/>
            <a:chOff x="6804991" y="5074587"/>
            <a:chExt cx="151479" cy="250890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46AAE2EF-D6B0-460F-9A9E-4767E4D69BA0}"/>
                </a:ext>
              </a:extLst>
            </p:cNvPr>
            <p:cNvCxnSpPr/>
            <p:nvPr/>
          </p:nvCxnSpPr>
          <p:spPr>
            <a:xfrm>
              <a:off x="6809355" y="5074381"/>
              <a:ext cx="147057" cy="127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DCA9C70-5C15-41A5-AA3F-3DD3D2487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4477" y="5197656"/>
              <a:ext cx="147057" cy="127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463F590-3C89-43C8-ADBB-18E70F6E82C1}"/>
              </a:ext>
            </a:extLst>
          </p:cNvPr>
          <p:cNvGrpSpPr>
            <a:grpSpLocks/>
          </p:cNvGrpSpPr>
          <p:nvPr/>
        </p:nvGrpSpPr>
        <p:grpSpPr bwMode="auto">
          <a:xfrm rot="1743379">
            <a:off x="6819900" y="4624388"/>
            <a:ext cx="219075" cy="361950"/>
            <a:chOff x="6804991" y="5074587"/>
            <a:chExt cx="151479" cy="250890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66FCB4B9-41FE-466E-AAC6-0A20F6F6C245}"/>
                </a:ext>
              </a:extLst>
            </p:cNvPr>
            <p:cNvCxnSpPr/>
            <p:nvPr/>
          </p:nvCxnSpPr>
          <p:spPr>
            <a:xfrm>
              <a:off x="6807931" y="5074112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23E44AF4-DC13-45B2-B0ED-389EC68396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2924" y="5196489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円弧 31">
            <a:extLst>
              <a:ext uri="{FF2B5EF4-FFF2-40B4-BE49-F238E27FC236}">
                <a16:creationId xmlns:a16="http://schemas.microsoft.com/office/drawing/2014/main" id="{E2F09FC8-26B2-4AF7-8551-CAFF01DBC8EB}"/>
              </a:ext>
            </a:extLst>
          </p:cNvPr>
          <p:cNvSpPr/>
          <p:nvPr/>
        </p:nvSpPr>
        <p:spPr>
          <a:xfrm rot="1662312">
            <a:off x="4559300" y="3240088"/>
            <a:ext cx="3360738" cy="3506787"/>
          </a:xfrm>
          <a:prstGeom prst="arc">
            <a:avLst>
              <a:gd name="adj1" fmla="val 16200000"/>
              <a:gd name="adj2" fmla="val 20357962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584BC63E-5CEE-4CF1-8849-83BF6C7F1A0A}"/>
              </a:ext>
            </a:extLst>
          </p:cNvPr>
          <p:cNvSpPr/>
          <p:nvPr/>
        </p:nvSpPr>
        <p:spPr>
          <a:xfrm rot="1501138">
            <a:off x="3441700" y="3205163"/>
            <a:ext cx="4987925" cy="5202237"/>
          </a:xfrm>
          <a:prstGeom prst="arc">
            <a:avLst>
              <a:gd name="adj1" fmla="val 16200000"/>
              <a:gd name="adj2" fmla="val 20727214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B3DEA00D-C571-4741-804A-1532722FBB6B}"/>
              </a:ext>
            </a:extLst>
          </p:cNvPr>
          <p:cNvSpPr/>
          <p:nvPr/>
        </p:nvSpPr>
        <p:spPr>
          <a:xfrm>
            <a:off x="7546975" y="4027488"/>
            <a:ext cx="306388" cy="304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chemeClr val="tx1"/>
                </a:solidFill>
              </a:rPr>
              <a:t>3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53B96ACA-D1BD-4D82-B447-465BE38A820E}"/>
              </a:ext>
            </a:extLst>
          </p:cNvPr>
          <p:cNvSpPr/>
          <p:nvPr/>
        </p:nvSpPr>
        <p:spPr>
          <a:xfrm rot="1662312">
            <a:off x="4560888" y="3240088"/>
            <a:ext cx="3362325" cy="3506787"/>
          </a:xfrm>
          <a:prstGeom prst="arc">
            <a:avLst>
              <a:gd name="adj1" fmla="val 16200000"/>
              <a:gd name="adj2" fmla="val 2035796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94797EAF-F8E5-49F6-9777-44E5BC55A877}"/>
              </a:ext>
            </a:extLst>
          </p:cNvPr>
          <p:cNvSpPr/>
          <p:nvPr/>
        </p:nvSpPr>
        <p:spPr>
          <a:xfrm>
            <a:off x="7540625" y="4027488"/>
            <a:ext cx="304800" cy="3048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0070C0"/>
                </a:solidFill>
              </a:rPr>
              <a:t>3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92D26486-82D4-4843-911D-03AF7C4666E0}"/>
              </a:ext>
            </a:extLst>
          </p:cNvPr>
          <p:cNvSpPr/>
          <p:nvPr/>
        </p:nvSpPr>
        <p:spPr>
          <a:xfrm>
            <a:off x="8075613" y="4491038"/>
            <a:ext cx="306387" cy="306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chemeClr val="tx1"/>
                </a:solidFill>
              </a:rPr>
              <a:t>5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AD6CB76E-7E5E-4000-8009-60BF28A9C7FE}"/>
              </a:ext>
            </a:extLst>
          </p:cNvPr>
          <p:cNvSpPr/>
          <p:nvPr/>
        </p:nvSpPr>
        <p:spPr>
          <a:xfrm rot="1501138">
            <a:off x="3443288" y="3214688"/>
            <a:ext cx="4987925" cy="5202237"/>
          </a:xfrm>
          <a:prstGeom prst="arc">
            <a:avLst>
              <a:gd name="adj1" fmla="val 16200000"/>
              <a:gd name="adj2" fmla="val 20727214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CE8E2192-158D-47CA-A5B5-5BD6975A0B8B}"/>
              </a:ext>
            </a:extLst>
          </p:cNvPr>
          <p:cNvSpPr/>
          <p:nvPr/>
        </p:nvSpPr>
        <p:spPr>
          <a:xfrm>
            <a:off x="8075613" y="4491038"/>
            <a:ext cx="306387" cy="306387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0070C0"/>
                </a:solidFill>
              </a:rPr>
              <a:t>5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A0B3A9-7377-4A22-A9B5-A74A8DE7A119}"/>
              </a:ext>
            </a:extLst>
          </p:cNvPr>
          <p:cNvSpPr/>
          <p:nvPr/>
        </p:nvSpPr>
        <p:spPr>
          <a:xfrm>
            <a:off x="6351588" y="3862388"/>
            <a:ext cx="287337" cy="2873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FF0000"/>
                </a:solidFill>
              </a:rPr>
              <a:t>3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A9BCB71-D445-401E-9389-7A0E749F6D6D}"/>
              </a:ext>
            </a:extLst>
          </p:cNvPr>
          <p:cNvSpPr/>
          <p:nvPr/>
        </p:nvSpPr>
        <p:spPr>
          <a:xfrm>
            <a:off x="5884863" y="4116388"/>
            <a:ext cx="287337" cy="2873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FF0000"/>
                </a:solidFill>
              </a:rPr>
              <a:t>5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A893091-A771-43BB-ACFA-4B4D347B519C}"/>
              </a:ext>
            </a:extLst>
          </p:cNvPr>
          <p:cNvSpPr/>
          <p:nvPr/>
        </p:nvSpPr>
        <p:spPr>
          <a:xfrm>
            <a:off x="6479531" y="1508212"/>
            <a:ext cx="2063662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4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373B9BE-0A72-49E3-A85E-6FABCAEC931F}"/>
              </a:ext>
            </a:extLst>
          </p:cNvPr>
          <p:cNvSpPr/>
          <p:nvPr/>
        </p:nvSpPr>
        <p:spPr>
          <a:xfrm>
            <a:off x="512855" y="3264706"/>
            <a:ext cx="2357197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5</a:t>
            </a:r>
            <a:endParaRPr lang="ja-JP" altLang="en-US" sz="36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D125CB7-B304-4616-8637-5B6F80BE5113}"/>
              </a:ext>
            </a:extLst>
          </p:cNvPr>
          <p:cNvSpPr/>
          <p:nvPr/>
        </p:nvSpPr>
        <p:spPr>
          <a:xfrm>
            <a:off x="3342407" y="3261667"/>
            <a:ext cx="2357197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5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FFD955C-00A8-465F-85CE-271C90075B98}"/>
              </a:ext>
            </a:extLst>
          </p:cNvPr>
          <p:cNvSpPr/>
          <p:nvPr/>
        </p:nvSpPr>
        <p:spPr>
          <a:xfrm>
            <a:off x="3338513" y="4938907"/>
            <a:ext cx="1242648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6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B329C4A-E897-A31E-292F-B1DA42C6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" y="1254114"/>
            <a:ext cx="8937511" cy="5718544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2D91B292-1C88-4E1D-A263-390411D4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293E056-2208-4BDC-AE64-97E83C8A0054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弧 48">
            <a:extLst>
              <a:ext uri="{FF2B5EF4-FFF2-40B4-BE49-F238E27FC236}">
                <a16:creationId xmlns:a16="http://schemas.microsoft.com/office/drawing/2014/main" id="{880860A7-8B61-4681-8F5D-367C5A99CA9F}"/>
              </a:ext>
            </a:extLst>
          </p:cNvPr>
          <p:cNvSpPr/>
          <p:nvPr/>
        </p:nvSpPr>
        <p:spPr>
          <a:xfrm rot="16200000">
            <a:off x="5984081" y="3204369"/>
            <a:ext cx="3405188" cy="3638550"/>
          </a:xfrm>
          <a:prstGeom prst="arc">
            <a:avLst>
              <a:gd name="adj1" fmla="val 15944886"/>
              <a:gd name="adj2" fmla="val 20193901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B3686586-8445-4245-94CD-4686FFD04EBE}"/>
              </a:ext>
            </a:extLst>
          </p:cNvPr>
          <p:cNvSpPr/>
          <p:nvPr/>
        </p:nvSpPr>
        <p:spPr>
          <a:xfrm rot="5956100">
            <a:off x="3540919" y="1375569"/>
            <a:ext cx="3405188" cy="3638550"/>
          </a:xfrm>
          <a:prstGeom prst="arc">
            <a:avLst>
              <a:gd name="adj1" fmla="val 16184178"/>
              <a:gd name="adj2" fmla="val 18757467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5CE3289-6AAB-440B-8FBB-6E0CC8D20CC4}"/>
              </a:ext>
            </a:extLst>
          </p:cNvPr>
          <p:cNvSpPr/>
          <p:nvPr/>
        </p:nvSpPr>
        <p:spPr>
          <a:xfrm>
            <a:off x="6748463" y="4022725"/>
            <a:ext cx="287337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chemeClr val="tx1"/>
                </a:solidFill>
              </a:rPr>
              <a:t>3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CBC6CE1-0913-46E5-8A4C-77C8E588618B}"/>
              </a:ext>
            </a:extLst>
          </p:cNvPr>
          <p:cNvSpPr/>
          <p:nvPr/>
        </p:nvSpPr>
        <p:spPr>
          <a:xfrm>
            <a:off x="6170613" y="3759200"/>
            <a:ext cx="28575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chemeClr val="tx1"/>
                </a:solidFill>
              </a:rPr>
              <a:t>5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DF41D72-E307-47D5-836A-414944E0365D}"/>
              </a:ext>
            </a:extLst>
          </p:cNvPr>
          <p:cNvSpPr/>
          <p:nvPr/>
        </p:nvSpPr>
        <p:spPr>
          <a:xfrm>
            <a:off x="2871430" y="1469622"/>
            <a:ext cx="1803075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7</a:t>
            </a:r>
            <a:endParaRPr lang="ja-JP" altLang="en-US" sz="36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4D668B9-090F-4004-9C15-4026B6376BC0}"/>
              </a:ext>
            </a:extLst>
          </p:cNvPr>
          <p:cNvSpPr/>
          <p:nvPr/>
        </p:nvSpPr>
        <p:spPr>
          <a:xfrm>
            <a:off x="2642822" y="3128576"/>
            <a:ext cx="813825" cy="12618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8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181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993367F9-A1CF-4303-BB33-519CCCBC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1BFC3E1E-F964-42D5-8894-0E7B0CC6EB09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9B2D9344-FA54-73B2-C641-2BBEB0582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829"/>
            <a:ext cx="9144000" cy="5821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64A21AB-52AB-3F6B-A1A9-716B0E375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4" y="1283646"/>
            <a:ext cx="4707126" cy="34797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0C0E354-85A7-1D46-060E-8EBB74C72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7" y="1355614"/>
            <a:ext cx="1313331" cy="865326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392093D4-9890-42E9-BBA9-04A9482D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7B933B4-BF70-48AB-82D5-A2C7D73710A8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6E6AC4B-02BD-441A-9FEB-B88AED2EDFA1}"/>
              </a:ext>
            </a:extLst>
          </p:cNvPr>
          <p:cNvCxnSpPr>
            <a:cxnSpLocks/>
          </p:cNvCxnSpPr>
          <p:nvPr/>
        </p:nvCxnSpPr>
        <p:spPr>
          <a:xfrm flipH="1">
            <a:off x="4876800" y="1816100"/>
            <a:ext cx="606425" cy="290195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B3C0924-55AE-40FF-95BA-CD54737BBB8C}"/>
              </a:ext>
            </a:extLst>
          </p:cNvPr>
          <p:cNvCxnSpPr>
            <a:cxnSpLocks/>
          </p:cNvCxnSpPr>
          <p:nvPr/>
        </p:nvCxnSpPr>
        <p:spPr>
          <a:xfrm flipH="1">
            <a:off x="4876800" y="1816100"/>
            <a:ext cx="3670300" cy="290195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>
            <a:extLst>
              <a:ext uri="{FF2B5EF4-FFF2-40B4-BE49-F238E27FC236}">
                <a16:creationId xmlns:a16="http://schemas.microsoft.com/office/drawing/2014/main" id="{AF2C1A2D-28F9-23D6-83C1-1C7E31647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" y="2076314"/>
            <a:ext cx="4811456" cy="113535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5693003-9DE5-A892-1983-1EE15804C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" y="2794855"/>
            <a:ext cx="5133277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219B072-32FF-CDD0-61D4-B43B9A900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" y="1234986"/>
            <a:ext cx="9059441" cy="5413717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7E4911FA-09DC-49DE-B2E1-1804B3B6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647D2F1-FC61-4238-99E8-D577DB2DE699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弧 37">
            <a:extLst>
              <a:ext uri="{FF2B5EF4-FFF2-40B4-BE49-F238E27FC236}">
                <a16:creationId xmlns:a16="http://schemas.microsoft.com/office/drawing/2014/main" id="{90791636-4499-4D34-8ED6-DC0BCF42DD34}"/>
              </a:ext>
            </a:extLst>
          </p:cNvPr>
          <p:cNvSpPr/>
          <p:nvPr/>
        </p:nvSpPr>
        <p:spPr>
          <a:xfrm rot="14091439">
            <a:off x="4571207" y="2869406"/>
            <a:ext cx="4146550" cy="3227387"/>
          </a:xfrm>
          <a:prstGeom prst="arc">
            <a:avLst>
              <a:gd name="adj1" fmla="val 17862496"/>
              <a:gd name="adj2" fmla="val 21295549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D409F154-4445-4C18-ABC3-6562442E3990}"/>
              </a:ext>
            </a:extLst>
          </p:cNvPr>
          <p:cNvSpPr/>
          <p:nvPr/>
        </p:nvSpPr>
        <p:spPr>
          <a:xfrm rot="3335319">
            <a:off x="4874419" y="637381"/>
            <a:ext cx="4146550" cy="3227388"/>
          </a:xfrm>
          <a:prstGeom prst="arc">
            <a:avLst>
              <a:gd name="adj1" fmla="val 17415346"/>
              <a:gd name="adj2" fmla="val 2148992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ADC4BC0-006C-458A-9121-C5352B5F9F02}"/>
              </a:ext>
            </a:extLst>
          </p:cNvPr>
          <p:cNvGrpSpPr>
            <a:grpSpLocks/>
          </p:cNvGrpSpPr>
          <p:nvPr/>
        </p:nvGrpSpPr>
        <p:grpSpPr bwMode="auto">
          <a:xfrm>
            <a:off x="4972050" y="1814513"/>
            <a:ext cx="3559175" cy="2887662"/>
            <a:chOff x="4972167" y="1814105"/>
            <a:chExt cx="3559850" cy="2887594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0E0DF11C-2D21-4F62-A83A-184EB31952CE}"/>
                </a:ext>
              </a:extLst>
            </p:cNvPr>
            <p:cNvCxnSpPr>
              <a:stCxn id="38" idx="2"/>
              <a:endCxn id="38" idx="0"/>
            </p:cNvCxnSpPr>
            <p:nvPr/>
          </p:nvCxnSpPr>
          <p:spPr>
            <a:xfrm flipH="1">
              <a:off x="4972167" y="2904691"/>
              <a:ext cx="338202" cy="179700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34493C7-83B6-42E7-8D7C-042BA3CF9B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3479" y="1814105"/>
              <a:ext cx="389011" cy="207322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F99032AC-0481-49DB-A7D4-D60574ABBB62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flipH="1">
              <a:off x="4972167" y="1826805"/>
              <a:ext cx="3559850" cy="28748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F97908B-AA03-4CB2-AA63-9F4080381A10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>
              <a:off x="5332598" y="2914216"/>
              <a:ext cx="2807232" cy="10016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B9E50D1-3AAD-4205-9E83-F2104ECCC4DE}"/>
              </a:ext>
            </a:extLst>
          </p:cNvPr>
          <p:cNvGrpSpPr>
            <a:grpSpLocks/>
          </p:cNvGrpSpPr>
          <p:nvPr/>
        </p:nvGrpSpPr>
        <p:grpSpPr bwMode="auto">
          <a:xfrm rot="-4728175">
            <a:off x="8224837" y="2732088"/>
            <a:ext cx="219075" cy="361950"/>
            <a:chOff x="6804991" y="5074587"/>
            <a:chExt cx="151479" cy="250890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1716B87F-3989-4E7E-95CC-390DDFF9C625}"/>
                </a:ext>
              </a:extLst>
            </p:cNvPr>
            <p:cNvCxnSpPr/>
            <p:nvPr/>
          </p:nvCxnSpPr>
          <p:spPr>
            <a:xfrm>
              <a:off x="6809461" y="5074062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3F36780F-118A-498A-ACEB-C78A39386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639" y="5195771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D28FAD3-79EC-49D1-847D-484C1FCA2619}"/>
              </a:ext>
            </a:extLst>
          </p:cNvPr>
          <p:cNvGrpSpPr>
            <a:grpSpLocks/>
          </p:cNvGrpSpPr>
          <p:nvPr/>
        </p:nvGrpSpPr>
        <p:grpSpPr bwMode="auto">
          <a:xfrm rot="-4728175">
            <a:off x="5060156" y="3437732"/>
            <a:ext cx="217487" cy="361950"/>
            <a:chOff x="6804991" y="5074587"/>
            <a:chExt cx="151479" cy="250890"/>
          </a:xfrm>
        </p:grpSpPr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A9FC33B-A3AB-48ED-AEBB-85E7F996C2DF}"/>
                </a:ext>
              </a:extLst>
            </p:cNvPr>
            <p:cNvCxnSpPr/>
            <p:nvPr/>
          </p:nvCxnSpPr>
          <p:spPr>
            <a:xfrm>
              <a:off x="6809494" y="5074062"/>
              <a:ext cx="147057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1B355363-5BAF-42D8-B725-AEBF294F59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651" y="5195771"/>
              <a:ext cx="147057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4607315-5AE2-4A73-B99B-6923B3006508}"/>
              </a:ext>
            </a:extLst>
          </p:cNvPr>
          <p:cNvSpPr/>
          <p:nvPr/>
        </p:nvSpPr>
        <p:spPr>
          <a:xfrm>
            <a:off x="451193" y="4401658"/>
            <a:ext cx="2183961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</a:t>
            </a:r>
            <a:endParaRPr lang="ja-JP" altLang="en-US" sz="36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DF102D1-8279-449A-8B82-954331F25070}"/>
              </a:ext>
            </a:extLst>
          </p:cNvPr>
          <p:cNvSpPr/>
          <p:nvPr/>
        </p:nvSpPr>
        <p:spPr>
          <a:xfrm>
            <a:off x="768005" y="5758785"/>
            <a:ext cx="2183961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2</a:t>
            </a:r>
            <a:endParaRPr lang="ja-JP" altLang="en-US" sz="36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D09B103-3FFC-4150-9B02-1A537A174564}"/>
              </a:ext>
            </a:extLst>
          </p:cNvPr>
          <p:cNvSpPr/>
          <p:nvPr/>
        </p:nvSpPr>
        <p:spPr>
          <a:xfrm>
            <a:off x="3469804" y="5757444"/>
            <a:ext cx="2266905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2</a:t>
            </a:r>
            <a:endParaRPr lang="ja-JP" altLang="en-US" sz="3600" dirty="0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981857DB-6E01-4AB2-A525-644119EC041C}"/>
              </a:ext>
            </a:extLst>
          </p:cNvPr>
          <p:cNvSpPr/>
          <p:nvPr/>
        </p:nvSpPr>
        <p:spPr>
          <a:xfrm rot="20531610">
            <a:off x="5889625" y="3303588"/>
            <a:ext cx="2247900" cy="1749425"/>
          </a:xfrm>
          <a:prstGeom prst="arc">
            <a:avLst>
              <a:gd name="adj1" fmla="val 15715947"/>
              <a:gd name="adj2" fmla="val 24329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" name="円弧 3">
            <a:extLst>
              <a:ext uri="{FF2B5EF4-FFF2-40B4-BE49-F238E27FC236}">
                <a16:creationId xmlns:a16="http://schemas.microsoft.com/office/drawing/2014/main" id="{5479274C-D2B9-45C7-A48D-4D6C17F3F1BD}"/>
              </a:ext>
            </a:extLst>
          </p:cNvPr>
          <p:cNvSpPr/>
          <p:nvPr/>
        </p:nvSpPr>
        <p:spPr>
          <a:xfrm rot="20531610">
            <a:off x="4503738" y="2873375"/>
            <a:ext cx="2176462" cy="169386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9EF507D-8490-6E6B-4B43-6420A014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1" y="1216529"/>
            <a:ext cx="8907028" cy="491989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A595213-9921-48E3-8763-16E7A3153479}"/>
              </a:ext>
            </a:extLst>
          </p:cNvPr>
          <p:cNvSpPr/>
          <p:nvPr/>
        </p:nvSpPr>
        <p:spPr>
          <a:xfrm>
            <a:off x="2303033" y="4982401"/>
            <a:ext cx="813825" cy="12618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4</a:t>
            </a:r>
            <a:endParaRPr lang="ja-JP" altLang="en-US" sz="36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9F4781-388C-4BB4-85C6-2A7A246AAE5F}"/>
              </a:ext>
            </a:extLst>
          </p:cNvPr>
          <p:cNvSpPr/>
          <p:nvPr/>
        </p:nvSpPr>
        <p:spPr>
          <a:xfrm>
            <a:off x="2305790" y="3611228"/>
            <a:ext cx="813825" cy="12618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3</a:t>
            </a:r>
            <a:endParaRPr lang="ja-JP" altLang="en-US" sz="36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3022D82-8C1D-42BE-BCF8-0BC14F24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1C62CA3-36D3-4D80-9580-74C837BFD044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弧 18">
            <a:extLst>
              <a:ext uri="{FF2B5EF4-FFF2-40B4-BE49-F238E27FC236}">
                <a16:creationId xmlns:a16="http://schemas.microsoft.com/office/drawing/2014/main" id="{DE8B48E7-57B1-4605-8F22-29FD973A61C6}"/>
              </a:ext>
            </a:extLst>
          </p:cNvPr>
          <p:cNvSpPr/>
          <p:nvPr/>
        </p:nvSpPr>
        <p:spPr>
          <a:xfrm rot="13027333">
            <a:off x="4746625" y="1725613"/>
            <a:ext cx="2503488" cy="2562225"/>
          </a:xfrm>
          <a:prstGeom prst="arc">
            <a:avLst>
              <a:gd name="adj1" fmla="val 16728041"/>
              <a:gd name="adj2" fmla="val 1837078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2" name="円弧 21">
            <a:extLst>
              <a:ext uri="{FF2B5EF4-FFF2-40B4-BE49-F238E27FC236}">
                <a16:creationId xmlns:a16="http://schemas.microsoft.com/office/drawing/2014/main" id="{8F0653AD-AB87-42C8-91D5-C7621EBCF041}"/>
              </a:ext>
            </a:extLst>
          </p:cNvPr>
          <p:cNvSpPr/>
          <p:nvPr/>
        </p:nvSpPr>
        <p:spPr>
          <a:xfrm rot="3803600">
            <a:off x="4388403" y="2782335"/>
            <a:ext cx="1135062" cy="1135063"/>
          </a:xfrm>
          <a:prstGeom prst="arc">
            <a:avLst>
              <a:gd name="adj1" fmla="val 14734775"/>
              <a:gd name="adj2" fmla="val 657514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AD82245C-3ECA-4507-A5BC-F02A83F8AA5F}"/>
              </a:ext>
            </a:extLst>
          </p:cNvPr>
          <p:cNvSpPr/>
          <p:nvPr/>
        </p:nvSpPr>
        <p:spPr>
          <a:xfrm rot="3335319">
            <a:off x="4874419" y="637381"/>
            <a:ext cx="4146550" cy="3227388"/>
          </a:xfrm>
          <a:prstGeom prst="arc">
            <a:avLst>
              <a:gd name="adj1" fmla="val 17415346"/>
              <a:gd name="adj2" fmla="val 21489921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5" name="円弧 44">
            <a:extLst>
              <a:ext uri="{FF2B5EF4-FFF2-40B4-BE49-F238E27FC236}">
                <a16:creationId xmlns:a16="http://schemas.microsoft.com/office/drawing/2014/main" id="{3A039D6E-E44F-4F80-A813-DD55B40A58C4}"/>
              </a:ext>
            </a:extLst>
          </p:cNvPr>
          <p:cNvSpPr/>
          <p:nvPr/>
        </p:nvSpPr>
        <p:spPr>
          <a:xfrm rot="4143463">
            <a:off x="4877352" y="2282825"/>
            <a:ext cx="1135063" cy="1135063"/>
          </a:xfrm>
          <a:prstGeom prst="arc">
            <a:avLst>
              <a:gd name="adj1" fmla="val 17400841"/>
              <a:gd name="adj2" fmla="val 657514"/>
            </a:avLst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828E9D5-4C12-FB68-CA8F-B37FC96B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8954"/>
            <a:ext cx="331401" cy="6628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1468792-B807-757C-FDBD-41EE88746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54" y="1840846"/>
            <a:ext cx="632117" cy="103716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1FDD0ED-4C80-88EA-89C2-1662D719A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83" y="2588259"/>
            <a:ext cx="331401" cy="662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ED607AA-075D-9A97-1026-113A8C8F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" y="1243378"/>
            <a:ext cx="9065538" cy="564538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98D21BB-12E4-41A6-94B7-DDAB376AA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26" y="5180013"/>
            <a:ext cx="1987468" cy="1688738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F408037-AFC4-42A0-B976-AACCBF80FCA8}"/>
              </a:ext>
            </a:extLst>
          </p:cNvPr>
          <p:cNvSpPr/>
          <p:nvPr/>
        </p:nvSpPr>
        <p:spPr>
          <a:xfrm>
            <a:off x="5811595" y="5375953"/>
            <a:ext cx="860236" cy="12618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9</a:t>
            </a:r>
            <a:endParaRPr lang="ja-JP" altLang="en-US" sz="3600" dirty="0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D7DB662-DDE4-4F2D-8EF8-A115A1A06C1B}"/>
              </a:ext>
            </a:extLst>
          </p:cNvPr>
          <p:cNvSpPr/>
          <p:nvPr/>
        </p:nvSpPr>
        <p:spPr>
          <a:xfrm>
            <a:off x="3926671" y="5375953"/>
            <a:ext cx="1457452" cy="12618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8</a:t>
            </a:r>
            <a:endParaRPr lang="ja-JP" altLang="en-US" sz="3600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D9746C0-871B-45C8-9811-34B1743C7646}"/>
              </a:ext>
            </a:extLst>
          </p:cNvPr>
          <p:cNvSpPr/>
          <p:nvPr/>
        </p:nvSpPr>
        <p:spPr>
          <a:xfrm>
            <a:off x="998009" y="4503869"/>
            <a:ext cx="1303151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7</a:t>
            </a:r>
            <a:endParaRPr lang="ja-JP" altLang="en-US" sz="3600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62361AE4-C6A9-473C-B43C-05CA336AB14E}"/>
              </a:ext>
            </a:extLst>
          </p:cNvPr>
          <p:cNvSpPr/>
          <p:nvPr/>
        </p:nvSpPr>
        <p:spPr>
          <a:xfrm>
            <a:off x="1027622" y="3424623"/>
            <a:ext cx="2234268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6</a:t>
            </a:r>
            <a:endParaRPr lang="ja-JP" altLang="en-US" sz="3600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D64DF2B-69A7-491F-81D1-75BDA0CD394F}"/>
              </a:ext>
            </a:extLst>
          </p:cNvPr>
          <p:cNvSpPr/>
          <p:nvPr/>
        </p:nvSpPr>
        <p:spPr>
          <a:xfrm>
            <a:off x="1034900" y="2522289"/>
            <a:ext cx="2234268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6</a:t>
            </a:r>
            <a:endParaRPr lang="ja-JP" altLang="en-US" sz="3600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0B12B53-C536-4816-86B2-93BCF8F581F0}"/>
              </a:ext>
            </a:extLst>
          </p:cNvPr>
          <p:cNvSpPr/>
          <p:nvPr/>
        </p:nvSpPr>
        <p:spPr>
          <a:xfrm>
            <a:off x="326823" y="1647723"/>
            <a:ext cx="2139684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5</a:t>
            </a:r>
            <a:endParaRPr lang="ja-JP" altLang="en-US" sz="36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A33A5A5-C875-44E2-9EDB-45489588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17D6552-7A35-4952-8851-085F4A8C3B96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8A880AE-C7D2-432C-B3AB-0427F8E8BAB1}"/>
              </a:ext>
            </a:extLst>
          </p:cNvPr>
          <p:cNvSpPr/>
          <p:nvPr/>
        </p:nvSpPr>
        <p:spPr>
          <a:xfrm rot="616333">
            <a:off x="4625975" y="4014788"/>
            <a:ext cx="412750" cy="34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2FBEA9A8-C7CF-4260-97FB-D60F0D81174E}"/>
              </a:ext>
            </a:extLst>
          </p:cNvPr>
          <p:cNvSpPr/>
          <p:nvPr/>
        </p:nvSpPr>
        <p:spPr>
          <a:xfrm rot="12938754">
            <a:off x="4802188" y="3881438"/>
            <a:ext cx="973137" cy="974725"/>
          </a:xfrm>
          <a:prstGeom prst="arc">
            <a:avLst>
              <a:gd name="adj1" fmla="val 16678974"/>
              <a:gd name="adj2" fmla="val 17846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040D2217-974C-4E35-81C0-EADC7D1B410C}"/>
              </a:ext>
            </a:extLst>
          </p:cNvPr>
          <p:cNvSpPr/>
          <p:nvPr/>
        </p:nvSpPr>
        <p:spPr>
          <a:xfrm rot="3335319">
            <a:off x="4874419" y="637381"/>
            <a:ext cx="4146550" cy="3227388"/>
          </a:xfrm>
          <a:prstGeom prst="arc">
            <a:avLst>
              <a:gd name="adj1" fmla="val 17415346"/>
              <a:gd name="adj2" fmla="val 2148992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781EFF6A-9A22-4AB8-89EC-AFECFBA29ABF}"/>
              </a:ext>
            </a:extLst>
          </p:cNvPr>
          <p:cNvSpPr/>
          <p:nvPr/>
        </p:nvSpPr>
        <p:spPr>
          <a:xfrm rot="18976572">
            <a:off x="5003800" y="3760788"/>
            <a:ext cx="1046163" cy="1047750"/>
          </a:xfrm>
          <a:prstGeom prst="arc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243A1FE4-7BA7-4D68-9056-2A337371AEF7}"/>
              </a:ext>
            </a:extLst>
          </p:cNvPr>
          <p:cNvSpPr/>
          <p:nvPr/>
        </p:nvSpPr>
        <p:spPr>
          <a:xfrm rot="8101979">
            <a:off x="5451475" y="1258888"/>
            <a:ext cx="3133725" cy="3133725"/>
          </a:xfrm>
          <a:prstGeom prst="arc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8A4BCCE9-6EB9-44BA-AC07-323CC9A48389}"/>
              </a:ext>
            </a:extLst>
          </p:cNvPr>
          <p:cNvSpPr/>
          <p:nvPr/>
        </p:nvSpPr>
        <p:spPr>
          <a:xfrm>
            <a:off x="6894513" y="4248150"/>
            <a:ext cx="306387" cy="304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chemeClr val="tx1"/>
                </a:solidFill>
              </a:rPr>
              <a:t>3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B1997769-3C08-4D1C-8CCD-BC857BB6F971}"/>
              </a:ext>
            </a:extLst>
          </p:cNvPr>
          <p:cNvSpPr/>
          <p:nvPr/>
        </p:nvSpPr>
        <p:spPr>
          <a:xfrm>
            <a:off x="5334000" y="3557588"/>
            <a:ext cx="306388" cy="3063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chemeClr val="tx1"/>
                </a:solidFill>
              </a:rPr>
              <a:t>1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5B9CB8AE-F5FA-4E17-B1CC-FA9B588B14ED}"/>
              </a:ext>
            </a:extLst>
          </p:cNvPr>
          <p:cNvSpPr/>
          <p:nvPr/>
        </p:nvSpPr>
        <p:spPr>
          <a:xfrm rot="18976572">
            <a:off x="4983163" y="3768725"/>
            <a:ext cx="1046162" cy="1046163"/>
          </a:xfrm>
          <a:prstGeom prst="arc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383D3526-AB47-4EA0-9E9A-8D599185B091}"/>
              </a:ext>
            </a:extLst>
          </p:cNvPr>
          <p:cNvSpPr/>
          <p:nvPr/>
        </p:nvSpPr>
        <p:spPr>
          <a:xfrm>
            <a:off x="5340350" y="3551238"/>
            <a:ext cx="306388" cy="306387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0070C0"/>
                </a:solidFill>
              </a:rPr>
              <a:t>1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187593BC-6F94-48BB-89E7-7A5D547CF201}"/>
              </a:ext>
            </a:extLst>
          </p:cNvPr>
          <p:cNvSpPr/>
          <p:nvPr/>
        </p:nvSpPr>
        <p:spPr>
          <a:xfrm rot="8101979">
            <a:off x="5457825" y="1266825"/>
            <a:ext cx="3133725" cy="3133725"/>
          </a:xfrm>
          <a:prstGeom prst="arc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FFE7BAED-F9B6-4382-BA0E-65F75FA474D5}"/>
              </a:ext>
            </a:extLst>
          </p:cNvPr>
          <p:cNvSpPr/>
          <p:nvPr/>
        </p:nvSpPr>
        <p:spPr>
          <a:xfrm>
            <a:off x="6888163" y="4254500"/>
            <a:ext cx="304800" cy="3048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0070C0"/>
                </a:solidFill>
              </a:rPr>
              <a:t>3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63E496F-24CE-4FB2-BEC6-437A3582B493}"/>
              </a:ext>
            </a:extLst>
          </p:cNvPr>
          <p:cNvSpPr/>
          <p:nvPr/>
        </p:nvSpPr>
        <p:spPr>
          <a:xfrm>
            <a:off x="4586288" y="4092575"/>
            <a:ext cx="287337" cy="2873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3821A97-439F-48DB-BE47-EC4DE0239C4F}"/>
              </a:ext>
            </a:extLst>
          </p:cNvPr>
          <p:cNvSpPr/>
          <p:nvPr/>
        </p:nvSpPr>
        <p:spPr>
          <a:xfrm>
            <a:off x="8585200" y="2749550"/>
            <a:ext cx="287338" cy="2873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FF0000"/>
                </a:solidFill>
              </a:rPr>
              <a:t>3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2F65DCCC-C639-4E5E-BF7A-8D92FEB74D59}"/>
              </a:ext>
            </a:extLst>
          </p:cNvPr>
          <p:cNvSpPr/>
          <p:nvPr/>
        </p:nvSpPr>
        <p:spPr>
          <a:xfrm rot="14157481">
            <a:off x="7670800" y="1944688"/>
            <a:ext cx="4144963" cy="3227387"/>
          </a:xfrm>
          <a:prstGeom prst="arc">
            <a:avLst>
              <a:gd name="adj1" fmla="val 17415346"/>
              <a:gd name="adj2" fmla="val 21489921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6043191-0301-4CEF-9EF0-5C29745E0AC7}"/>
              </a:ext>
            </a:extLst>
          </p:cNvPr>
          <p:cNvGrpSpPr>
            <a:grpSpLocks/>
          </p:cNvGrpSpPr>
          <p:nvPr/>
        </p:nvGrpSpPr>
        <p:grpSpPr bwMode="auto">
          <a:xfrm>
            <a:off x="4972050" y="1814513"/>
            <a:ext cx="3559175" cy="2887662"/>
            <a:chOff x="4972167" y="1814105"/>
            <a:chExt cx="3559850" cy="2887594"/>
          </a:xfrm>
        </p:grpSpPr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DFA02B14-15BC-47A2-83C6-F72A2CEC47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2167" y="3928605"/>
              <a:ext cx="144490" cy="7730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48CA6CC8-EF3E-4731-BE91-9AF40DF7C4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3479" y="1814105"/>
              <a:ext cx="389011" cy="207322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8ABF9D61-F3C9-4A36-8B75-C113941E55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2167" y="1826805"/>
              <a:ext cx="3559850" cy="287489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C59C4DD3-59E8-4948-9D21-F6388285AF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0947" y="3915906"/>
              <a:ext cx="3008884" cy="1270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0A705F8-AEAC-4E28-A473-F1488E343EED}"/>
              </a:ext>
            </a:extLst>
          </p:cNvPr>
          <p:cNvGrpSpPr>
            <a:grpSpLocks/>
          </p:cNvGrpSpPr>
          <p:nvPr/>
        </p:nvGrpSpPr>
        <p:grpSpPr bwMode="auto">
          <a:xfrm rot="-4728175">
            <a:off x="8224837" y="2732088"/>
            <a:ext cx="219075" cy="361950"/>
            <a:chOff x="6804991" y="5074587"/>
            <a:chExt cx="151479" cy="250890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AD486EB-0D48-49EE-B947-98EF29479F7A}"/>
                </a:ext>
              </a:extLst>
            </p:cNvPr>
            <p:cNvCxnSpPr/>
            <p:nvPr/>
          </p:nvCxnSpPr>
          <p:spPr>
            <a:xfrm>
              <a:off x="6809461" y="5074062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25595EE9-12D8-4369-875F-C58AE6737F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639" y="5195771"/>
              <a:ext cx="147088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61A1BDA-34F4-4FF1-88C3-EAF2886BDCC9}"/>
              </a:ext>
            </a:extLst>
          </p:cNvPr>
          <p:cNvGrpSpPr>
            <a:grpSpLocks/>
          </p:cNvGrpSpPr>
          <p:nvPr/>
        </p:nvGrpSpPr>
        <p:grpSpPr bwMode="auto">
          <a:xfrm rot="-4728175">
            <a:off x="4945856" y="4083844"/>
            <a:ext cx="217488" cy="361950"/>
            <a:chOff x="6804991" y="5074587"/>
            <a:chExt cx="151479" cy="250890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DFF8D6B7-0F38-4C49-824B-04C8C55E679E}"/>
                </a:ext>
              </a:extLst>
            </p:cNvPr>
            <p:cNvCxnSpPr/>
            <p:nvPr/>
          </p:nvCxnSpPr>
          <p:spPr>
            <a:xfrm>
              <a:off x="6809494" y="5074062"/>
              <a:ext cx="147056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8C0B7A7E-A361-4551-9E47-64BD1B98E6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651" y="5195770"/>
              <a:ext cx="147056" cy="12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8" name="図 117">
            <a:extLst>
              <a:ext uri="{FF2B5EF4-FFF2-40B4-BE49-F238E27FC236}">
                <a16:creationId xmlns:a16="http://schemas.microsoft.com/office/drawing/2014/main" id="{8A8FBC1E-A3A9-4D55-80B4-790B038D8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887" y="2565904"/>
            <a:ext cx="329213" cy="66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A1FFBBE-AB3A-E28C-0AC7-BC22E32EC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" y="1255172"/>
            <a:ext cx="9047248" cy="491380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12FBDC9-220B-456B-A07E-03AB4F535470}"/>
              </a:ext>
            </a:extLst>
          </p:cNvPr>
          <p:cNvSpPr/>
          <p:nvPr/>
        </p:nvSpPr>
        <p:spPr>
          <a:xfrm>
            <a:off x="1900403" y="3244605"/>
            <a:ext cx="2237664" cy="112046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11</a:t>
            </a:r>
            <a:endParaRPr lang="ja-JP" altLang="en-US" sz="36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FA1E16B-8693-4423-A939-26B732C9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5806ED3-C4CE-4327-B2A0-6997E38854C9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A36B05E-102B-43FB-B465-45A07529F108}"/>
              </a:ext>
            </a:extLst>
          </p:cNvPr>
          <p:cNvSpPr/>
          <p:nvPr/>
        </p:nvSpPr>
        <p:spPr>
          <a:xfrm rot="616333">
            <a:off x="4625975" y="4014788"/>
            <a:ext cx="412750" cy="34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F21AA6AC-9F92-40EC-BE39-C55597C585BD}"/>
              </a:ext>
            </a:extLst>
          </p:cNvPr>
          <p:cNvSpPr/>
          <p:nvPr/>
        </p:nvSpPr>
        <p:spPr bwMode="auto">
          <a:xfrm rot="3803600">
            <a:off x="4375151" y="2795587"/>
            <a:ext cx="1135062" cy="1135063"/>
          </a:xfrm>
          <a:prstGeom prst="arc">
            <a:avLst>
              <a:gd name="adj1" fmla="val 15175648"/>
              <a:gd name="adj2" fmla="val 657514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72C1383A-D837-4A5C-A733-C603104B636A}"/>
              </a:ext>
            </a:extLst>
          </p:cNvPr>
          <p:cNvSpPr/>
          <p:nvPr/>
        </p:nvSpPr>
        <p:spPr bwMode="auto">
          <a:xfrm rot="3619869">
            <a:off x="4314825" y="3778250"/>
            <a:ext cx="946150" cy="946150"/>
          </a:xfrm>
          <a:prstGeom prst="arc">
            <a:avLst>
              <a:gd name="adj1" fmla="val 15175648"/>
              <a:gd name="adj2" fmla="val 657514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60" name="円弧 59">
            <a:extLst>
              <a:ext uri="{FF2B5EF4-FFF2-40B4-BE49-F238E27FC236}">
                <a16:creationId xmlns:a16="http://schemas.microsoft.com/office/drawing/2014/main" id="{A0106268-7F9D-4B04-9A4C-71CFB54EAF29}"/>
              </a:ext>
            </a:extLst>
          </p:cNvPr>
          <p:cNvSpPr/>
          <p:nvPr/>
        </p:nvSpPr>
        <p:spPr bwMode="auto">
          <a:xfrm rot="20183725">
            <a:off x="4897438" y="4329113"/>
            <a:ext cx="822325" cy="822325"/>
          </a:xfrm>
          <a:prstGeom prst="arc">
            <a:avLst>
              <a:gd name="adj1" fmla="val 17400841"/>
              <a:gd name="adj2" fmla="val 647188"/>
            </a:avLst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ADAB906-F0DA-44A7-A58A-C39DAFB1E165}"/>
              </a:ext>
            </a:extLst>
          </p:cNvPr>
          <p:cNvSpPr/>
          <p:nvPr/>
        </p:nvSpPr>
        <p:spPr>
          <a:xfrm>
            <a:off x="1888992" y="2499100"/>
            <a:ext cx="2397101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10</a:t>
            </a:r>
            <a:endParaRPr lang="ja-JP" altLang="en-US" sz="36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7C6CA40-CF87-4A3D-B4C3-DD3F7024E216}"/>
              </a:ext>
            </a:extLst>
          </p:cNvPr>
          <p:cNvSpPr/>
          <p:nvPr/>
        </p:nvSpPr>
        <p:spPr>
          <a:xfrm>
            <a:off x="1888558" y="4695134"/>
            <a:ext cx="780249" cy="112046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12</a:t>
            </a:r>
            <a:endParaRPr lang="ja-JP" altLang="en-US" sz="3600" dirty="0"/>
          </a:p>
        </p:txBody>
      </p:sp>
      <p:sp>
        <p:nvSpPr>
          <p:cNvPr id="58" name="円弧 57">
            <a:extLst>
              <a:ext uri="{FF2B5EF4-FFF2-40B4-BE49-F238E27FC236}">
                <a16:creationId xmlns:a16="http://schemas.microsoft.com/office/drawing/2014/main" id="{DBC167A3-8E4B-4F0D-B11A-8FBCD7CE37C1}"/>
              </a:ext>
            </a:extLst>
          </p:cNvPr>
          <p:cNvSpPr/>
          <p:nvPr/>
        </p:nvSpPr>
        <p:spPr bwMode="auto">
          <a:xfrm rot="4143463">
            <a:off x="4864100" y="2282825"/>
            <a:ext cx="1135063" cy="1135063"/>
          </a:xfrm>
          <a:prstGeom prst="arc">
            <a:avLst>
              <a:gd name="adj1" fmla="val 17400841"/>
              <a:gd name="adj2" fmla="val 657514"/>
            </a:avLst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C357835-9518-40D9-E6F6-194E85CB9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02" y="1952754"/>
            <a:ext cx="632117" cy="10371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F71E77D-F4E8-19C6-5E01-718986CB5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97" y="4794340"/>
            <a:ext cx="613706" cy="100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0" animBg="1"/>
      <p:bldP spid="60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FBA1889-3F3E-AF32-AE27-B087B38B8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" y="1261094"/>
            <a:ext cx="9047248" cy="5157663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E41ABB0-6312-4D46-96C2-BC9F7F8DBB19}"/>
              </a:ext>
            </a:extLst>
          </p:cNvPr>
          <p:cNvSpPr/>
          <p:nvPr/>
        </p:nvSpPr>
        <p:spPr>
          <a:xfrm>
            <a:off x="1339222" y="4046630"/>
            <a:ext cx="1715556" cy="112046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13</a:t>
            </a:r>
            <a:endParaRPr lang="ja-JP" altLang="en-US" sz="360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00A1E16-CCB1-46CA-B2EF-C6662377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8ECB7D7-6795-468A-82FA-D604AF2E2089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7F37EB0-E4A8-460A-8B72-3E02FDEE4E2F}"/>
              </a:ext>
            </a:extLst>
          </p:cNvPr>
          <p:cNvSpPr/>
          <p:nvPr/>
        </p:nvSpPr>
        <p:spPr>
          <a:xfrm rot="616333">
            <a:off x="4625975" y="4014788"/>
            <a:ext cx="412750" cy="34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8" name="円弧 47">
            <a:extLst>
              <a:ext uri="{FF2B5EF4-FFF2-40B4-BE49-F238E27FC236}">
                <a16:creationId xmlns:a16="http://schemas.microsoft.com/office/drawing/2014/main" id="{1C9899F6-3AD1-4877-997B-9CC85BF9EAB6}"/>
              </a:ext>
            </a:extLst>
          </p:cNvPr>
          <p:cNvSpPr/>
          <p:nvPr/>
        </p:nvSpPr>
        <p:spPr>
          <a:xfrm rot="3080476">
            <a:off x="1587500" y="1566863"/>
            <a:ext cx="3830637" cy="3830638"/>
          </a:xfrm>
          <a:prstGeom prst="arc">
            <a:avLst>
              <a:gd name="adj1" fmla="val 17461408"/>
              <a:gd name="adj2" fmla="val 20905043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1DEA1A18-29B3-49B8-B33A-2E19254532B0}"/>
              </a:ext>
            </a:extLst>
          </p:cNvPr>
          <p:cNvSpPr/>
          <p:nvPr/>
        </p:nvSpPr>
        <p:spPr>
          <a:xfrm rot="3335319">
            <a:off x="4874419" y="637381"/>
            <a:ext cx="4146550" cy="3227388"/>
          </a:xfrm>
          <a:prstGeom prst="arc">
            <a:avLst>
              <a:gd name="adj1" fmla="val 17415346"/>
              <a:gd name="adj2" fmla="val 21489921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303A2C7-51D6-4B14-9FDB-B4C8FA965CB0}"/>
              </a:ext>
            </a:extLst>
          </p:cNvPr>
          <p:cNvSpPr/>
          <p:nvPr/>
        </p:nvSpPr>
        <p:spPr>
          <a:xfrm>
            <a:off x="1298833" y="5516345"/>
            <a:ext cx="1151690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14</a:t>
            </a:r>
            <a:endParaRPr lang="ja-JP" altLang="en-US" sz="3600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299B139-AB6B-4EAB-BECB-6A654082E169}"/>
              </a:ext>
            </a:extLst>
          </p:cNvPr>
          <p:cNvCxnSpPr/>
          <p:nvPr/>
        </p:nvCxnSpPr>
        <p:spPr bwMode="auto">
          <a:xfrm>
            <a:off x="4637088" y="5921375"/>
            <a:ext cx="393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弧 57">
            <a:extLst>
              <a:ext uri="{FF2B5EF4-FFF2-40B4-BE49-F238E27FC236}">
                <a16:creationId xmlns:a16="http://schemas.microsoft.com/office/drawing/2014/main" id="{7603405A-CBD8-4B44-A3C2-82115FA9DCE6}"/>
              </a:ext>
            </a:extLst>
          </p:cNvPr>
          <p:cNvSpPr/>
          <p:nvPr/>
        </p:nvSpPr>
        <p:spPr>
          <a:xfrm rot="4143463">
            <a:off x="4771232" y="2402681"/>
            <a:ext cx="1135062" cy="1133475"/>
          </a:xfrm>
          <a:prstGeom prst="arc">
            <a:avLst>
              <a:gd name="adj1" fmla="val 17400841"/>
              <a:gd name="adj2" fmla="val 657514"/>
            </a:avLst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75F7AF-E112-7DE2-53B4-A969F3FF0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81" y="1909697"/>
            <a:ext cx="632117" cy="103716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221366A-7E1E-871D-1141-93C46CA8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83" y="2588259"/>
            <a:ext cx="331401" cy="662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>
            <a:extLst>
              <a:ext uri="{FF2B5EF4-FFF2-40B4-BE49-F238E27FC236}">
                <a16:creationId xmlns:a16="http://schemas.microsoft.com/office/drawing/2014/main" id="{F7E07537-7D4B-EF08-5614-DAA9CE83D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22" y="5448174"/>
            <a:ext cx="1994545" cy="846914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1A2CBDFE-B908-8C12-907E-50C90E9E3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04" y="4838023"/>
            <a:ext cx="1994545" cy="846914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7780517-CC8A-82DD-97A9-947C2FF6B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78" y="1898660"/>
            <a:ext cx="2178657" cy="2479373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7F841E11-9E6A-6956-09AB-33BFAB29F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79" y="1857355"/>
            <a:ext cx="2792363" cy="2503921"/>
          </a:xfrm>
          <a:prstGeom prst="rect">
            <a:avLst/>
          </a:prstGeom>
        </p:spPr>
      </p:pic>
      <p:sp>
        <p:nvSpPr>
          <p:cNvPr id="3074" name="テキスト ボックス 3">
            <a:extLst>
              <a:ext uri="{FF2B5EF4-FFF2-40B4-BE49-F238E27FC236}">
                <a16:creationId xmlns:a16="http://schemas.microsoft.com/office/drawing/2014/main" id="{753CE22C-0B99-4F24-8EAC-A24005D32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4322763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逆に，</a:t>
            </a:r>
          </a:p>
        </p:txBody>
      </p:sp>
      <p:sp>
        <p:nvSpPr>
          <p:cNvPr id="3076" name="テキスト ボックス 10">
            <a:extLst>
              <a:ext uri="{FF2B5EF4-FFF2-40B4-BE49-F238E27FC236}">
                <a16:creationId xmlns:a16="http://schemas.microsoft.com/office/drawing/2014/main" id="{436CF861-9014-4749-9480-55BA24BEC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6167438"/>
            <a:ext cx="343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もそれぞれ成り立つ。</a:t>
            </a:r>
            <a:endParaRPr lang="ja-JP" altLang="en-US" sz="18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3120DDAD-D6C4-484D-AF55-F44B8079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3A0856D-6D44-4F9C-AB7F-F669AFB769C0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テキスト ボックス 42">
            <a:extLst>
              <a:ext uri="{FF2B5EF4-FFF2-40B4-BE49-F238E27FC236}">
                <a16:creationId xmlns:a16="http://schemas.microsoft.com/office/drawing/2014/main" id="{DA46CBE2-9DE9-478A-8284-6E09BD2AF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4832350"/>
            <a:ext cx="542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⇒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3C00F9D3-8789-4CD9-ADFF-7C133ADE0542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3094038"/>
            <a:ext cx="152400" cy="252412"/>
            <a:chOff x="3949701" y="5019274"/>
            <a:chExt cx="266700" cy="441726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0F57595E-95CE-4478-9ECD-2FE5258821DC}"/>
                </a:ext>
              </a:extLst>
            </p:cNvPr>
            <p:cNvCxnSpPr/>
            <p:nvPr/>
          </p:nvCxnSpPr>
          <p:spPr>
            <a:xfrm>
              <a:off x="3958035" y="5019274"/>
              <a:ext cx="258367" cy="2250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8F895A84-CCD4-4364-92DB-9E1E0BB85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5970"/>
              <a:ext cx="258365" cy="2250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0BB8EA5-F233-4631-BB89-4F7E08C14E0C}"/>
              </a:ext>
            </a:extLst>
          </p:cNvPr>
          <p:cNvGrpSpPr>
            <a:grpSpLocks/>
          </p:cNvGrpSpPr>
          <p:nvPr/>
        </p:nvGrpSpPr>
        <p:grpSpPr bwMode="auto">
          <a:xfrm>
            <a:off x="5437188" y="3705225"/>
            <a:ext cx="152400" cy="250825"/>
            <a:chOff x="3949701" y="5019274"/>
            <a:chExt cx="266700" cy="441726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6E1CD52-55DD-4609-9A09-EDCA78A66F77}"/>
                </a:ext>
              </a:extLst>
            </p:cNvPr>
            <p:cNvCxnSpPr/>
            <p:nvPr/>
          </p:nvCxnSpPr>
          <p:spPr>
            <a:xfrm>
              <a:off x="3958035" y="5019274"/>
              <a:ext cx="25836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8C6D3741-683D-4470-839C-79E657F9F4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365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F0E6351-60E0-4E5A-8F38-A5C3C60DEC5B}"/>
              </a:ext>
            </a:extLst>
          </p:cNvPr>
          <p:cNvGrpSpPr>
            <a:grpSpLocks/>
          </p:cNvGrpSpPr>
          <p:nvPr/>
        </p:nvGrpSpPr>
        <p:grpSpPr bwMode="auto">
          <a:xfrm>
            <a:off x="7756525" y="2233613"/>
            <a:ext cx="250825" cy="252412"/>
            <a:chOff x="7756413" y="2232864"/>
            <a:chExt cx="251011" cy="253016"/>
          </a:xfrm>
        </p:grpSpPr>
        <p:grpSp>
          <p:nvGrpSpPr>
            <p:cNvPr id="3153" name="グループ化 85">
              <a:extLst>
                <a:ext uri="{FF2B5EF4-FFF2-40B4-BE49-F238E27FC236}">
                  <a16:creationId xmlns:a16="http://schemas.microsoft.com/office/drawing/2014/main" id="{CBA990FD-04B4-4F6B-A219-1D4DF7EEE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6413" y="2234990"/>
              <a:ext cx="151479" cy="250890"/>
              <a:chOff x="3949701" y="5019274"/>
              <a:chExt cx="266700" cy="441726"/>
            </a:xfrm>
          </p:grpSpPr>
          <p:cxnSp>
            <p:nvCxnSpPr>
              <p:cNvPr id="87" name="直線コネクタ 86">
                <a:extLst>
                  <a:ext uri="{FF2B5EF4-FFF2-40B4-BE49-F238E27FC236}">
                    <a16:creationId xmlns:a16="http://schemas.microsoft.com/office/drawing/2014/main" id="{5A328B48-07BF-4DAF-81D5-D762DBC91E0B}"/>
                  </a:ext>
                </a:extLst>
              </p:cNvPr>
              <p:cNvCxnSpPr/>
              <p:nvPr/>
            </p:nvCxnSpPr>
            <p:spPr>
              <a:xfrm>
                <a:off x="3958093" y="5018332"/>
                <a:ext cx="257332" cy="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0A75937E-A5B8-4889-BFD1-2AE20962AA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9701" y="5236864"/>
                <a:ext cx="257332" cy="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4" name="グループ化 91">
              <a:extLst>
                <a:ext uri="{FF2B5EF4-FFF2-40B4-BE49-F238E27FC236}">
                  <a16:creationId xmlns:a16="http://schemas.microsoft.com/office/drawing/2014/main" id="{FA488A41-695E-42A8-91B8-278206BE19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5945" y="2232864"/>
              <a:ext cx="151479" cy="250890"/>
              <a:chOff x="3949701" y="5019274"/>
              <a:chExt cx="266700" cy="441726"/>
            </a:xfrm>
          </p:grpSpPr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60B3612A-5F3D-409C-BA87-04673EDE5487}"/>
                  </a:ext>
                </a:extLst>
              </p:cNvPr>
              <p:cNvCxnSpPr/>
              <p:nvPr/>
            </p:nvCxnSpPr>
            <p:spPr>
              <a:xfrm>
                <a:off x="3959069" y="5019274"/>
                <a:ext cx="257332" cy="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5505A9FE-1D3D-4CBD-A51E-B31202FE67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0679" y="5237807"/>
                <a:ext cx="257332" cy="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円弧 97">
            <a:extLst>
              <a:ext uri="{FF2B5EF4-FFF2-40B4-BE49-F238E27FC236}">
                <a16:creationId xmlns:a16="http://schemas.microsoft.com/office/drawing/2014/main" id="{8F34F36D-2C05-48FC-8A3E-30AC38504855}"/>
              </a:ext>
            </a:extLst>
          </p:cNvPr>
          <p:cNvSpPr/>
          <p:nvPr/>
        </p:nvSpPr>
        <p:spPr>
          <a:xfrm rot="15365711">
            <a:off x="4883150" y="2324100"/>
            <a:ext cx="1371600" cy="13716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99" name="円弧 98">
            <a:extLst>
              <a:ext uri="{FF2B5EF4-FFF2-40B4-BE49-F238E27FC236}">
                <a16:creationId xmlns:a16="http://schemas.microsoft.com/office/drawing/2014/main" id="{D99948CE-E7A5-4450-AB1A-610028867D37}"/>
              </a:ext>
            </a:extLst>
          </p:cNvPr>
          <p:cNvSpPr/>
          <p:nvPr/>
        </p:nvSpPr>
        <p:spPr>
          <a:xfrm rot="12749598">
            <a:off x="4443413" y="2330450"/>
            <a:ext cx="1789112" cy="1939925"/>
          </a:xfrm>
          <a:prstGeom prst="arc">
            <a:avLst>
              <a:gd name="adj1" fmla="val 17726857"/>
              <a:gd name="adj2" fmla="val 3623883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00" name="円弧 99">
            <a:extLst>
              <a:ext uri="{FF2B5EF4-FFF2-40B4-BE49-F238E27FC236}">
                <a16:creationId xmlns:a16="http://schemas.microsoft.com/office/drawing/2014/main" id="{52656AA1-BCD6-4247-8D53-626069D3D457}"/>
              </a:ext>
            </a:extLst>
          </p:cNvPr>
          <p:cNvSpPr/>
          <p:nvPr/>
        </p:nvSpPr>
        <p:spPr>
          <a:xfrm rot="5696031" flipH="1">
            <a:off x="4686300" y="2338388"/>
            <a:ext cx="1371600" cy="1371600"/>
          </a:xfrm>
          <a:prstGeom prst="arc">
            <a:avLst>
              <a:gd name="adj1" fmla="val 15543713"/>
              <a:gd name="adj2" fmla="val 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01" name="円弧 100">
            <a:extLst>
              <a:ext uri="{FF2B5EF4-FFF2-40B4-BE49-F238E27FC236}">
                <a16:creationId xmlns:a16="http://schemas.microsoft.com/office/drawing/2014/main" id="{A1C1F978-9425-45AA-B32E-085021A7794E}"/>
              </a:ext>
            </a:extLst>
          </p:cNvPr>
          <p:cNvSpPr/>
          <p:nvPr/>
        </p:nvSpPr>
        <p:spPr>
          <a:xfrm rot="8770664" flipH="1">
            <a:off x="4622800" y="2312988"/>
            <a:ext cx="1895475" cy="2057400"/>
          </a:xfrm>
          <a:prstGeom prst="arc">
            <a:avLst>
              <a:gd name="adj1" fmla="val 17788716"/>
              <a:gd name="adj2" fmla="val 384991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02" name="円弧 101">
            <a:extLst>
              <a:ext uri="{FF2B5EF4-FFF2-40B4-BE49-F238E27FC236}">
                <a16:creationId xmlns:a16="http://schemas.microsoft.com/office/drawing/2014/main" id="{E23DB658-3025-4E17-910A-D733EAF49F7F}"/>
              </a:ext>
            </a:extLst>
          </p:cNvPr>
          <p:cNvSpPr/>
          <p:nvPr/>
        </p:nvSpPr>
        <p:spPr>
          <a:xfrm rot="5622164">
            <a:off x="7519988" y="2049463"/>
            <a:ext cx="904875" cy="904875"/>
          </a:xfrm>
          <a:prstGeom prst="arc">
            <a:avLst>
              <a:gd name="adj1" fmla="val 15025909"/>
              <a:gd name="adj2" fmla="val 34336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03" name="円弧 102">
            <a:extLst>
              <a:ext uri="{FF2B5EF4-FFF2-40B4-BE49-F238E27FC236}">
                <a16:creationId xmlns:a16="http://schemas.microsoft.com/office/drawing/2014/main" id="{3475A94D-AE39-4C34-AA50-115F2CA16F44}"/>
              </a:ext>
            </a:extLst>
          </p:cNvPr>
          <p:cNvSpPr/>
          <p:nvPr/>
        </p:nvSpPr>
        <p:spPr>
          <a:xfrm rot="15424596" flipH="1">
            <a:off x="7216775" y="2012950"/>
            <a:ext cx="1054100" cy="863600"/>
          </a:xfrm>
          <a:prstGeom prst="arc">
            <a:avLst>
              <a:gd name="adj1" fmla="val 14533412"/>
              <a:gd name="adj2" fmla="val 282444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04" name="円弧 103">
            <a:extLst>
              <a:ext uri="{FF2B5EF4-FFF2-40B4-BE49-F238E27FC236}">
                <a16:creationId xmlns:a16="http://schemas.microsoft.com/office/drawing/2014/main" id="{0BC020E6-3A7A-4C97-8F3B-B90C40520B37}"/>
              </a:ext>
            </a:extLst>
          </p:cNvPr>
          <p:cNvSpPr/>
          <p:nvPr/>
        </p:nvSpPr>
        <p:spPr>
          <a:xfrm rot="9207908" flipH="1">
            <a:off x="7138988" y="2949575"/>
            <a:ext cx="1519237" cy="1649413"/>
          </a:xfrm>
          <a:prstGeom prst="arc">
            <a:avLst>
              <a:gd name="adj1" fmla="val 19920409"/>
              <a:gd name="adj2" fmla="val 384991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05" name="円弧 104">
            <a:extLst>
              <a:ext uri="{FF2B5EF4-FFF2-40B4-BE49-F238E27FC236}">
                <a16:creationId xmlns:a16="http://schemas.microsoft.com/office/drawing/2014/main" id="{40949F4F-7844-4C2F-B4B9-3D9313C7635C}"/>
              </a:ext>
            </a:extLst>
          </p:cNvPr>
          <p:cNvSpPr/>
          <p:nvPr/>
        </p:nvSpPr>
        <p:spPr>
          <a:xfrm rot="10978528">
            <a:off x="7189788" y="2911475"/>
            <a:ext cx="1884362" cy="2044700"/>
          </a:xfrm>
          <a:prstGeom prst="arc">
            <a:avLst>
              <a:gd name="adj1" fmla="val 360741"/>
              <a:gd name="adj2" fmla="val 4457673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2B3DCA3-E74B-4C29-8C04-D96FA7BA21B5}"/>
              </a:ext>
            </a:extLst>
          </p:cNvPr>
          <p:cNvGrpSpPr>
            <a:grpSpLocks/>
          </p:cNvGrpSpPr>
          <p:nvPr/>
        </p:nvGrpSpPr>
        <p:grpSpPr bwMode="auto">
          <a:xfrm>
            <a:off x="7785100" y="3670300"/>
            <a:ext cx="268288" cy="254000"/>
            <a:chOff x="7784458" y="3670682"/>
            <a:chExt cx="268361" cy="254164"/>
          </a:xfrm>
        </p:grpSpPr>
        <p:grpSp>
          <p:nvGrpSpPr>
            <p:cNvPr id="3147" name="グループ化 108">
              <a:extLst>
                <a:ext uri="{FF2B5EF4-FFF2-40B4-BE49-F238E27FC236}">
                  <a16:creationId xmlns:a16="http://schemas.microsoft.com/office/drawing/2014/main" id="{7ED74682-371C-4B1B-B46F-3831F2157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4458" y="3673956"/>
              <a:ext cx="151479" cy="250890"/>
              <a:chOff x="3949701" y="5019274"/>
              <a:chExt cx="266700" cy="441726"/>
            </a:xfrm>
          </p:grpSpPr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8C05E845-9573-4566-A7A6-B6DDF078BA69}"/>
                  </a:ext>
                </a:extLst>
              </p:cNvPr>
              <p:cNvCxnSpPr/>
              <p:nvPr/>
            </p:nvCxnSpPr>
            <p:spPr>
              <a:xfrm>
                <a:off x="3958089" y="5019103"/>
                <a:ext cx="257211" cy="2237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ED3B197B-DAF6-4CF8-AE2C-E1F469BF7D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9701" y="5237255"/>
                <a:ext cx="257211" cy="2237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48" name="グループ化 111">
              <a:extLst>
                <a:ext uri="{FF2B5EF4-FFF2-40B4-BE49-F238E27FC236}">
                  <a16:creationId xmlns:a16="http://schemas.microsoft.com/office/drawing/2014/main" id="{65D6323F-8C0E-4042-AAB8-FEDF6807E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1340" y="3670682"/>
              <a:ext cx="151479" cy="250890"/>
              <a:chOff x="3949701" y="4995942"/>
              <a:chExt cx="266700" cy="441726"/>
            </a:xfrm>
          </p:grpSpPr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76142B96-C9F2-4CF0-8252-8F6892E85DAD}"/>
                  </a:ext>
                </a:extLst>
              </p:cNvPr>
              <p:cNvCxnSpPr/>
              <p:nvPr/>
            </p:nvCxnSpPr>
            <p:spPr>
              <a:xfrm>
                <a:off x="3959190" y="4995942"/>
                <a:ext cx="257211" cy="2237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8DC60023-05DA-40BE-81FE-704F2CFD5C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0802" y="5214094"/>
                <a:ext cx="257211" cy="2237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96" name="コンテンツ プレースホルダー 2">
            <a:extLst>
              <a:ext uri="{FF2B5EF4-FFF2-40B4-BE49-F238E27FC236}">
                <a16:creationId xmlns:a16="http://schemas.microsoft.com/office/drawing/2014/main" id="{74308752-595B-4261-86B3-BA171307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36700"/>
            <a:ext cx="42687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ja-JP" altLang="en-US" sz="3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◇平行線と線分の比</a:t>
            </a:r>
            <a:endParaRPr lang="en-US" altLang="ja-JP" sz="360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97" name="テキスト ボックス 79">
            <a:extLst>
              <a:ext uri="{FF2B5EF4-FFF2-40B4-BE49-F238E27FC236}">
                <a16:creationId xmlns:a16="http://schemas.microsoft.com/office/drawing/2014/main" id="{F14FBBEB-B33E-4E83-A67C-A75A28A0C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5478463"/>
            <a:ext cx="54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⇒</a:t>
            </a:r>
          </a:p>
        </p:txBody>
      </p:sp>
      <p:sp>
        <p:nvSpPr>
          <p:cNvPr id="122" name="円弧 121">
            <a:extLst>
              <a:ext uri="{FF2B5EF4-FFF2-40B4-BE49-F238E27FC236}">
                <a16:creationId xmlns:a16="http://schemas.microsoft.com/office/drawing/2014/main" id="{3A9D3376-6B70-4DB2-BA9A-D4151BE953EE}"/>
              </a:ext>
            </a:extLst>
          </p:cNvPr>
          <p:cNvSpPr/>
          <p:nvPr/>
        </p:nvSpPr>
        <p:spPr>
          <a:xfrm rot="12749598">
            <a:off x="4511675" y="3198813"/>
            <a:ext cx="714375" cy="774700"/>
          </a:xfrm>
          <a:prstGeom prst="arc">
            <a:avLst>
              <a:gd name="adj1" fmla="val 17799779"/>
              <a:gd name="adj2" fmla="val 3623883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23" name="円弧 122">
            <a:extLst>
              <a:ext uri="{FF2B5EF4-FFF2-40B4-BE49-F238E27FC236}">
                <a16:creationId xmlns:a16="http://schemas.microsoft.com/office/drawing/2014/main" id="{B5C50BD0-650E-450A-8B48-17E605EC224E}"/>
              </a:ext>
            </a:extLst>
          </p:cNvPr>
          <p:cNvSpPr/>
          <p:nvPr/>
        </p:nvSpPr>
        <p:spPr>
          <a:xfrm rot="8770664" flipH="1">
            <a:off x="5710238" y="3208338"/>
            <a:ext cx="792162" cy="858837"/>
          </a:xfrm>
          <a:prstGeom prst="arc">
            <a:avLst>
              <a:gd name="adj1" fmla="val 17872389"/>
              <a:gd name="adj2" fmla="val 384991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24" name="円弧 123">
            <a:extLst>
              <a:ext uri="{FF2B5EF4-FFF2-40B4-BE49-F238E27FC236}">
                <a16:creationId xmlns:a16="http://schemas.microsoft.com/office/drawing/2014/main" id="{E73AD4CF-0102-437D-910E-135F0ECC2432}"/>
              </a:ext>
            </a:extLst>
          </p:cNvPr>
          <p:cNvSpPr/>
          <p:nvPr/>
        </p:nvSpPr>
        <p:spPr>
          <a:xfrm rot="11142480">
            <a:off x="7178675" y="2308225"/>
            <a:ext cx="3143250" cy="3409950"/>
          </a:xfrm>
          <a:prstGeom prst="arc">
            <a:avLst>
              <a:gd name="adj1" fmla="val 157974"/>
              <a:gd name="adj2" fmla="val 425581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25" name="円弧 124">
            <a:extLst>
              <a:ext uri="{FF2B5EF4-FFF2-40B4-BE49-F238E27FC236}">
                <a16:creationId xmlns:a16="http://schemas.microsoft.com/office/drawing/2014/main" id="{F74FCCDD-8918-4C05-94A0-028A88E227C3}"/>
              </a:ext>
            </a:extLst>
          </p:cNvPr>
          <p:cNvSpPr/>
          <p:nvPr/>
        </p:nvSpPr>
        <p:spPr>
          <a:xfrm rot="9207908" flipH="1">
            <a:off x="6115050" y="2341563"/>
            <a:ext cx="2562225" cy="2781300"/>
          </a:xfrm>
          <a:prstGeom prst="arc">
            <a:avLst>
              <a:gd name="adj1" fmla="val 19847668"/>
              <a:gd name="adj2" fmla="val 3849910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91FCC9C2-49DD-4ED8-B704-5C5A2176E22B}"/>
              </a:ext>
            </a:extLst>
          </p:cNvPr>
          <p:cNvSpPr/>
          <p:nvPr/>
        </p:nvSpPr>
        <p:spPr>
          <a:xfrm>
            <a:off x="6476330" y="4942109"/>
            <a:ext cx="1869998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4</a:t>
            </a:r>
            <a:endParaRPr lang="ja-JP" altLang="en-US" sz="3600" dirty="0"/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0914BA65-5370-4033-B61D-C00FAC50C009}"/>
              </a:ext>
            </a:extLst>
          </p:cNvPr>
          <p:cNvSpPr/>
          <p:nvPr/>
        </p:nvSpPr>
        <p:spPr>
          <a:xfrm>
            <a:off x="6483869" y="5558779"/>
            <a:ext cx="1869998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5</a:t>
            </a:r>
            <a:endParaRPr lang="ja-JP" altLang="en-US" sz="36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81C7FBF-BC94-48C3-B224-89DB981A7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99" y="4241474"/>
            <a:ext cx="1274174" cy="8352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DE83F95-AB0C-4907-0DCB-BB66E0AAB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" y="4795224"/>
            <a:ext cx="5308558" cy="9205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A3FF8B3-F43F-6C4F-B3CB-F50CD1A06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7" y="5447198"/>
            <a:ext cx="5314695" cy="92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9EAB3079-EA40-48E8-9EF7-D3187393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F422BD4-12BE-4E11-8872-FEA90566EFE0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E08F9993-E90C-E698-3087-0FAA8E185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" y="1203325"/>
            <a:ext cx="8974090" cy="5761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5E10EF7-D64D-787F-C25E-CF109EC6A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0" y="2022226"/>
            <a:ext cx="6701671" cy="3461302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EDAFF39C-2DA9-407B-99C7-7F687B79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0" y="103043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0AA771D-AA69-4827-9EF6-AD7EBF4E51A4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EF79696C-427E-E6EE-A08B-615877420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5278"/>
            <a:ext cx="1158340" cy="7498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4525F7-BB7C-2FBD-3C42-0B90B0F60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16" y="2965570"/>
            <a:ext cx="4234572" cy="4001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E422988-153D-BF98-3812-CC876D85D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2" y="1377787"/>
            <a:ext cx="8937511" cy="5529551"/>
          </a:xfrm>
          <a:prstGeom prst="rect">
            <a:avLst/>
          </a:prstGeom>
        </p:spPr>
      </p:pic>
      <p:sp>
        <p:nvSpPr>
          <p:cNvPr id="41" name="タイトル 1">
            <a:extLst>
              <a:ext uri="{FF2B5EF4-FFF2-40B4-BE49-F238E27FC236}">
                <a16:creationId xmlns:a16="http://schemas.microsoft.com/office/drawing/2014/main" id="{8443F7C6-0B35-49F9-9D49-2ADA4510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24D19D1-4155-42A7-9997-4081AF0BD189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弧 48">
            <a:extLst>
              <a:ext uri="{FF2B5EF4-FFF2-40B4-BE49-F238E27FC236}">
                <a16:creationId xmlns:a16="http://schemas.microsoft.com/office/drawing/2014/main" id="{64634C7C-06BA-4DBB-82C2-1C96B973A8FD}"/>
              </a:ext>
            </a:extLst>
          </p:cNvPr>
          <p:cNvSpPr/>
          <p:nvPr/>
        </p:nvSpPr>
        <p:spPr>
          <a:xfrm rot="11711458">
            <a:off x="7088188" y="3136900"/>
            <a:ext cx="909637" cy="100171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CFD0F15F-18D4-4B6E-BB5F-5513C01160B0}"/>
              </a:ext>
            </a:extLst>
          </p:cNvPr>
          <p:cNvSpPr/>
          <p:nvPr/>
        </p:nvSpPr>
        <p:spPr>
          <a:xfrm rot="11503882">
            <a:off x="7419975" y="2768600"/>
            <a:ext cx="3038475" cy="3354388"/>
          </a:xfrm>
          <a:prstGeom prst="arc">
            <a:avLst>
              <a:gd name="adj1" fmla="val 1655392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5A66F200-1DA4-485E-A628-78C3B1A130EB}"/>
              </a:ext>
            </a:extLst>
          </p:cNvPr>
          <p:cNvSpPr/>
          <p:nvPr/>
        </p:nvSpPr>
        <p:spPr>
          <a:xfrm rot="18787554">
            <a:off x="7029450" y="3227388"/>
            <a:ext cx="1219200" cy="1346200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D12C9E9A-84A8-44F4-AB38-E33E6FB29377}"/>
              </a:ext>
            </a:extLst>
          </p:cNvPr>
          <p:cNvSpPr/>
          <p:nvPr/>
        </p:nvSpPr>
        <p:spPr>
          <a:xfrm rot="6632884">
            <a:off x="4017963" y="555625"/>
            <a:ext cx="5559425" cy="6137275"/>
          </a:xfrm>
          <a:prstGeom prst="arc">
            <a:avLst>
              <a:gd name="adj1" fmla="val 18332228"/>
              <a:gd name="adj2" fmla="val 431729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5C222069-600F-4DB6-87F7-100C6303763E}"/>
              </a:ext>
            </a:extLst>
          </p:cNvPr>
          <p:cNvSpPr/>
          <p:nvPr/>
        </p:nvSpPr>
        <p:spPr>
          <a:xfrm>
            <a:off x="7389813" y="5040313"/>
            <a:ext cx="306387" cy="304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FF0000"/>
                </a:solidFill>
              </a:rPr>
              <a:t>3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E4F42F8C-A93C-48C2-A8F7-94C498464154}"/>
              </a:ext>
            </a:extLst>
          </p:cNvPr>
          <p:cNvSpPr/>
          <p:nvPr/>
        </p:nvSpPr>
        <p:spPr>
          <a:xfrm>
            <a:off x="6935788" y="3748088"/>
            <a:ext cx="306387" cy="30638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FF0000"/>
                </a:solidFill>
              </a:rPr>
              <a:t>1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2DD243E-3BC2-42F4-BB86-367C96622F0A}"/>
              </a:ext>
            </a:extLst>
          </p:cNvPr>
          <p:cNvGrpSpPr>
            <a:grpSpLocks/>
          </p:cNvGrpSpPr>
          <p:nvPr/>
        </p:nvGrpSpPr>
        <p:grpSpPr bwMode="auto">
          <a:xfrm>
            <a:off x="5507038" y="3460750"/>
            <a:ext cx="2946400" cy="2605088"/>
            <a:chOff x="5507704" y="3460310"/>
            <a:chExt cx="2945498" cy="2605928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5FA6CFE8-6387-4260-B0E5-C84828BDB8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7704" y="3460310"/>
              <a:ext cx="2604289" cy="258052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7DB36DE5-5553-42B6-B995-AF67A82170C4}"/>
                </a:ext>
              </a:extLst>
            </p:cNvPr>
            <p:cNvCxnSpPr>
              <a:cxnSpLocks/>
            </p:cNvCxnSpPr>
            <p:nvPr/>
          </p:nvCxnSpPr>
          <p:spPr>
            <a:xfrm>
              <a:off x="7109001" y="3473014"/>
              <a:ext cx="1344201" cy="259322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A0E363A0-D00D-4DFB-A997-69F180457F7D}"/>
                </a:ext>
              </a:extLst>
            </p:cNvPr>
            <p:cNvCxnSpPr/>
            <p:nvPr/>
          </p:nvCxnSpPr>
          <p:spPr>
            <a:xfrm>
              <a:off x="5507704" y="6055121"/>
              <a:ext cx="2945498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08815CF-118D-49A9-B30C-D885C9461EED}"/>
                </a:ext>
              </a:extLst>
            </p:cNvPr>
            <p:cNvCxnSpPr/>
            <p:nvPr/>
          </p:nvCxnSpPr>
          <p:spPr>
            <a:xfrm>
              <a:off x="7126458" y="3473014"/>
              <a:ext cx="985535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8" name="グループ化 54">
            <a:extLst>
              <a:ext uri="{FF2B5EF4-FFF2-40B4-BE49-F238E27FC236}">
                <a16:creationId xmlns:a16="http://schemas.microsoft.com/office/drawing/2014/main" id="{713B50F7-4C83-46C5-B46E-037E40A8F1FD}"/>
              </a:ext>
            </a:extLst>
          </p:cNvPr>
          <p:cNvGrpSpPr>
            <a:grpSpLocks/>
          </p:cNvGrpSpPr>
          <p:nvPr/>
        </p:nvGrpSpPr>
        <p:grpSpPr bwMode="auto">
          <a:xfrm>
            <a:off x="7431088" y="3349625"/>
            <a:ext cx="150812" cy="250825"/>
            <a:chOff x="3949701" y="5019274"/>
            <a:chExt cx="266700" cy="441726"/>
          </a:xfrm>
        </p:grpSpPr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C94034DD-6203-454F-B566-0612FD2443B9}"/>
                </a:ext>
              </a:extLst>
            </p:cNvPr>
            <p:cNvCxnSpPr/>
            <p:nvPr/>
          </p:nvCxnSpPr>
          <p:spPr>
            <a:xfrm>
              <a:off x="3958122" y="5019274"/>
              <a:ext cx="258279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91657C5B-5466-46D1-8649-6345FFA3B5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279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B41FEF7-2431-45AC-8030-0877DFA3076D}"/>
              </a:ext>
            </a:extLst>
          </p:cNvPr>
          <p:cNvSpPr/>
          <p:nvPr/>
        </p:nvSpPr>
        <p:spPr>
          <a:xfrm>
            <a:off x="792973" y="3548527"/>
            <a:ext cx="2192775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</a:t>
            </a:r>
            <a:endParaRPr lang="ja-JP" altLang="en-US" sz="36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1D15692-44CB-4896-9710-584617AB0A5F}"/>
              </a:ext>
            </a:extLst>
          </p:cNvPr>
          <p:cNvSpPr/>
          <p:nvPr/>
        </p:nvSpPr>
        <p:spPr>
          <a:xfrm>
            <a:off x="3469748" y="3515649"/>
            <a:ext cx="2121989" cy="5773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</a:t>
            </a:r>
            <a:endParaRPr lang="ja-JP" altLang="en-US" sz="3600" dirty="0"/>
          </a:p>
        </p:txBody>
      </p:sp>
      <p:grpSp>
        <p:nvGrpSpPr>
          <p:cNvPr id="6168" name="グループ化 57">
            <a:extLst>
              <a:ext uri="{FF2B5EF4-FFF2-40B4-BE49-F238E27FC236}">
                <a16:creationId xmlns:a16="http://schemas.microsoft.com/office/drawing/2014/main" id="{9C1F4072-66AF-41F7-9DBC-51EA4767331F}"/>
              </a:ext>
            </a:extLst>
          </p:cNvPr>
          <p:cNvGrpSpPr>
            <a:grpSpLocks/>
          </p:cNvGrpSpPr>
          <p:nvPr/>
        </p:nvGrpSpPr>
        <p:grpSpPr bwMode="auto">
          <a:xfrm>
            <a:off x="6940550" y="5930900"/>
            <a:ext cx="152400" cy="250825"/>
            <a:chOff x="3949701" y="5019274"/>
            <a:chExt cx="266700" cy="441726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27E1170F-D3CC-41A4-B58A-1B40AA47CBB9}"/>
                </a:ext>
              </a:extLst>
            </p:cNvPr>
            <p:cNvCxnSpPr/>
            <p:nvPr/>
          </p:nvCxnSpPr>
          <p:spPr>
            <a:xfrm>
              <a:off x="3958036" y="5019274"/>
              <a:ext cx="258365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7F1213EC-731C-4DB3-8BC5-4548EC7F6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36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4E33B00-6C62-4B25-8858-AEAD2879C9E9}"/>
              </a:ext>
            </a:extLst>
          </p:cNvPr>
          <p:cNvSpPr/>
          <p:nvPr/>
        </p:nvSpPr>
        <p:spPr>
          <a:xfrm>
            <a:off x="1766345" y="5027061"/>
            <a:ext cx="2708796" cy="8121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2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2308AE0-17D4-0303-D8E0-A391ED3E7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1" y="1418467"/>
            <a:ext cx="8980186" cy="5468586"/>
          </a:xfrm>
          <a:prstGeom prst="rect">
            <a:avLst/>
          </a:prstGeom>
        </p:spPr>
      </p:pic>
      <p:sp>
        <p:nvSpPr>
          <p:cNvPr id="41" name="タイトル 1">
            <a:extLst>
              <a:ext uri="{FF2B5EF4-FFF2-40B4-BE49-F238E27FC236}">
                <a16:creationId xmlns:a16="http://schemas.microsoft.com/office/drawing/2014/main" id="{822115B2-C66C-4714-AA1A-7E2F198E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2BA0003-D6FB-4B8D-A547-165B82AAEC31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弧 48">
            <a:extLst>
              <a:ext uri="{FF2B5EF4-FFF2-40B4-BE49-F238E27FC236}">
                <a16:creationId xmlns:a16="http://schemas.microsoft.com/office/drawing/2014/main" id="{19614AA8-D81B-4E2E-900C-35F7846358C7}"/>
              </a:ext>
            </a:extLst>
          </p:cNvPr>
          <p:cNvSpPr/>
          <p:nvPr/>
        </p:nvSpPr>
        <p:spPr>
          <a:xfrm rot="11711458">
            <a:off x="7088188" y="3136900"/>
            <a:ext cx="909637" cy="1001713"/>
          </a:xfrm>
          <a:prstGeom prst="arc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0A7FDC94-FCAB-41E7-9C61-4D8DE2E36497}"/>
              </a:ext>
            </a:extLst>
          </p:cNvPr>
          <p:cNvSpPr/>
          <p:nvPr/>
        </p:nvSpPr>
        <p:spPr>
          <a:xfrm rot="11503882">
            <a:off x="7419975" y="2768600"/>
            <a:ext cx="3038475" cy="3354388"/>
          </a:xfrm>
          <a:prstGeom prst="arc">
            <a:avLst>
              <a:gd name="adj1" fmla="val 16553924"/>
              <a:gd name="adj2" fmla="val 0"/>
            </a:avLst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BF727BC3-842B-4720-8D69-6782B6339A32}"/>
              </a:ext>
            </a:extLst>
          </p:cNvPr>
          <p:cNvGrpSpPr>
            <a:grpSpLocks/>
          </p:cNvGrpSpPr>
          <p:nvPr/>
        </p:nvGrpSpPr>
        <p:grpSpPr bwMode="auto">
          <a:xfrm>
            <a:off x="6891338" y="4000500"/>
            <a:ext cx="150812" cy="250825"/>
            <a:chOff x="3949701" y="5019274"/>
            <a:chExt cx="266700" cy="441726"/>
          </a:xfrm>
        </p:grpSpPr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ACFD3A02-01B6-49B3-A343-507FD29DCDAF}"/>
                </a:ext>
              </a:extLst>
            </p:cNvPr>
            <p:cNvCxnSpPr/>
            <p:nvPr/>
          </p:nvCxnSpPr>
          <p:spPr>
            <a:xfrm>
              <a:off x="3958122" y="5019274"/>
              <a:ext cx="258279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C5AB37B4-2CE8-4601-9490-EB58E703E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279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楕円 18">
            <a:extLst>
              <a:ext uri="{FF2B5EF4-FFF2-40B4-BE49-F238E27FC236}">
                <a16:creationId xmlns:a16="http://schemas.microsoft.com/office/drawing/2014/main" id="{8F143513-21FC-4082-898B-D2FD6284C286}"/>
              </a:ext>
            </a:extLst>
          </p:cNvPr>
          <p:cNvSpPr/>
          <p:nvPr/>
        </p:nvSpPr>
        <p:spPr>
          <a:xfrm>
            <a:off x="7389813" y="5040313"/>
            <a:ext cx="306387" cy="3048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/>
              <a:t>3</a:t>
            </a:r>
            <a:endParaRPr kumimoji="1" lang="ja-JP" altLang="en-US" sz="2400" b="1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1C0877D-239E-4A59-B8E4-52ABE94C4EAE}"/>
              </a:ext>
            </a:extLst>
          </p:cNvPr>
          <p:cNvSpPr/>
          <p:nvPr/>
        </p:nvSpPr>
        <p:spPr>
          <a:xfrm>
            <a:off x="6935788" y="3748088"/>
            <a:ext cx="306387" cy="3063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B663058-D500-4B0F-89E0-1A020DB04163}"/>
              </a:ext>
            </a:extLst>
          </p:cNvPr>
          <p:cNvGrpSpPr>
            <a:grpSpLocks/>
          </p:cNvGrpSpPr>
          <p:nvPr/>
        </p:nvGrpSpPr>
        <p:grpSpPr bwMode="auto">
          <a:xfrm>
            <a:off x="5459413" y="3429000"/>
            <a:ext cx="3008312" cy="2625725"/>
            <a:chOff x="5459896" y="3429000"/>
            <a:chExt cx="3008243" cy="2625443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9F16D5BE-7336-41A8-97BE-92A0C55D04A9}"/>
                </a:ext>
              </a:extLst>
            </p:cNvPr>
            <p:cNvCxnSpPr/>
            <p:nvPr/>
          </p:nvCxnSpPr>
          <p:spPr>
            <a:xfrm>
              <a:off x="5459896" y="6054443"/>
              <a:ext cx="3008243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5D84791-4A94-4FF5-9583-D7501A85D695}"/>
                </a:ext>
              </a:extLst>
            </p:cNvPr>
            <p:cNvCxnSpPr/>
            <p:nvPr/>
          </p:nvCxnSpPr>
          <p:spPr>
            <a:xfrm flipH="1">
              <a:off x="5486882" y="3429000"/>
              <a:ext cx="1601751" cy="262544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30FD9BC-51C6-4EFE-AC6B-3BF11602C185}"/>
                </a:ext>
              </a:extLst>
            </p:cNvPr>
            <p:cNvCxnSpPr/>
            <p:nvPr/>
          </p:nvCxnSpPr>
          <p:spPr>
            <a:xfrm>
              <a:off x="7088634" y="3429000"/>
              <a:ext cx="1379505" cy="262544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円弧 42">
            <a:extLst>
              <a:ext uri="{FF2B5EF4-FFF2-40B4-BE49-F238E27FC236}">
                <a16:creationId xmlns:a16="http://schemas.microsoft.com/office/drawing/2014/main" id="{B203BBD8-A66A-43AD-A485-C6B6ACC9B596}"/>
              </a:ext>
            </a:extLst>
          </p:cNvPr>
          <p:cNvSpPr/>
          <p:nvPr/>
        </p:nvSpPr>
        <p:spPr>
          <a:xfrm rot="8054608">
            <a:off x="6577013" y="3317875"/>
            <a:ext cx="908050" cy="1003300"/>
          </a:xfrm>
          <a:prstGeom prst="arc">
            <a:avLst>
              <a:gd name="adj1" fmla="val 158320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1B597872-0BEE-447F-ABFB-434708289FEF}"/>
              </a:ext>
            </a:extLst>
          </p:cNvPr>
          <p:cNvSpPr/>
          <p:nvPr/>
        </p:nvSpPr>
        <p:spPr>
          <a:xfrm rot="6632884">
            <a:off x="4017963" y="555625"/>
            <a:ext cx="5559425" cy="6137275"/>
          </a:xfrm>
          <a:prstGeom prst="arc">
            <a:avLst>
              <a:gd name="adj1" fmla="val 18332228"/>
              <a:gd name="adj2" fmla="val 43172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0BA659E9-86A7-4F48-94A1-7E94F8D3B7A1}"/>
              </a:ext>
            </a:extLst>
          </p:cNvPr>
          <p:cNvSpPr/>
          <p:nvPr/>
        </p:nvSpPr>
        <p:spPr>
          <a:xfrm rot="815481">
            <a:off x="6577013" y="3468688"/>
            <a:ext cx="908050" cy="1001712"/>
          </a:xfrm>
          <a:prstGeom prst="arc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985A2222-ED9C-4193-BC68-F5063DA013F7}"/>
              </a:ext>
            </a:extLst>
          </p:cNvPr>
          <p:cNvSpPr/>
          <p:nvPr/>
        </p:nvSpPr>
        <p:spPr>
          <a:xfrm rot="1695138">
            <a:off x="3055938" y="3068638"/>
            <a:ext cx="5329237" cy="5837237"/>
          </a:xfrm>
          <a:prstGeom prst="arc">
            <a:avLst>
              <a:gd name="adj1" fmla="val 16200000"/>
              <a:gd name="adj2" fmla="val 19995099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7185" name="テキスト ボックス 28">
            <a:extLst>
              <a:ext uri="{FF2B5EF4-FFF2-40B4-BE49-F238E27FC236}">
                <a16:creationId xmlns:a16="http://schemas.microsoft.com/office/drawing/2014/main" id="{8A13F0DB-AD18-4BDA-B9B6-E0003F5F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3259138"/>
            <a:ext cx="1422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：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endParaRPr lang="ja-JP" altLang="en-US" sz="4400">
              <a:solidFill>
                <a:srgbClr val="FF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713AE97F-C8F6-4622-A142-7D70B37830D1}"/>
              </a:ext>
            </a:extLst>
          </p:cNvPr>
          <p:cNvSpPr/>
          <p:nvPr/>
        </p:nvSpPr>
        <p:spPr>
          <a:xfrm>
            <a:off x="7875588" y="4184650"/>
            <a:ext cx="306387" cy="30638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0070C0"/>
                </a:solidFill>
              </a:rPr>
              <a:t>4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28028F88-83C2-47D5-BDE0-E283EFCEE999}"/>
              </a:ext>
            </a:extLst>
          </p:cNvPr>
          <p:cNvGrpSpPr>
            <a:grpSpLocks/>
          </p:cNvGrpSpPr>
          <p:nvPr/>
        </p:nvGrpSpPr>
        <p:grpSpPr bwMode="auto">
          <a:xfrm>
            <a:off x="6940550" y="5930900"/>
            <a:ext cx="152400" cy="250825"/>
            <a:chOff x="3949701" y="5019274"/>
            <a:chExt cx="266700" cy="441726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217C4F51-18F9-43D6-9A96-3FF11CF790EE}"/>
                </a:ext>
              </a:extLst>
            </p:cNvPr>
            <p:cNvCxnSpPr/>
            <p:nvPr/>
          </p:nvCxnSpPr>
          <p:spPr>
            <a:xfrm>
              <a:off x="3958036" y="5019274"/>
              <a:ext cx="258365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A6CC02F2-9AF7-43B6-B61E-2BC05EB73C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36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楕円 66">
            <a:extLst>
              <a:ext uri="{FF2B5EF4-FFF2-40B4-BE49-F238E27FC236}">
                <a16:creationId xmlns:a16="http://schemas.microsoft.com/office/drawing/2014/main" id="{9A9F56EA-9C21-4E7F-BD92-E0D72BDE5E26}"/>
              </a:ext>
            </a:extLst>
          </p:cNvPr>
          <p:cNvSpPr/>
          <p:nvPr/>
        </p:nvSpPr>
        <p:spPr>
          <a:xfrm>
            <a:off x="6935788" y="3749675"/>
            <a:ext cx="306387" cy="3048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0070C0"/>
                </a:solidFill>
              </a:rPr>
              <a:t>1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9D3920E-D471-4411-AE6E-B4260EAA722F}"/>
              </a:ext>
            </a:extLst>
          </p:cNvPr>
          <p:cNvSpPr/>
          <p:nvPr/>
        </p:nvSpPr>
        <p:spPr>
          <a:xfrm>
            <a:off x="4942638" y="1617731"/>
            <a:ext cx="2116378" cy="6056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3</a:t>
            </a:r>
            <a:endParaRPr lang="ja-JP" altLang="en-US" sz="36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276E527-239C-46D8-A456-2CEAB52F10B4}"/>
              </a:ext>
            </a:extLst>
          </p:cNvPr>
          <p:cNvSpPr/>
          <p:nvPr/>
        </p:nvSpPr>
        <p:spPr>
          <a:xfrm>
            <a:off x="846707" y="2416404"/>
            <a:ext cx="2065362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4</a:t>
            </a:r>
            <a:endParaRPr lang="ja-JP" altLang="en-US" sz="3600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6C698906-1EA4-4549-9BFB-26E5CAD03961}"/>
              </a:ext>
            </a:extLst>
          </p:cNvPr>
          <p:cNvSpPr/>
          <p:nvPr/>
        </p:nvSpPr>
        <p:spPr>
          <a:xfrm>
            <a:off x="3402529" y="2439181"/>
            <a:ext cx="2224445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4</a:t>
            </a:r>
            <a:endParaRPr lang="ja-JP" altLang="en-US" sz="3600" dirty="0"/>
          </a:p>
        </p:txBody>
      </p:sp>
      <p:sp>
        <p:nvSpPr>
          <p:cNvPr id="200" name="正方形/長方形 199">
            <a:extLst>
              <a:ext uri="{FF2B5EF4-FFF2-40B4-BE49-F238E27FC236}">
                <a16:creationId xmlns:a16="http://schemas.microsoft.com/office/drawing/2014/main" id="{DDF706A9-EF52-42DC-8A33-94FE72CB1C1F}"/>
              </a:ext>
            </a:extLst>
          </p:cNvPr>
          <p:cNvSpPr/>
          <p:nvPr/>
        </p:nvSpPr>
        <p:spPr>
          <a:xfrm>
            <a:off x="2036835" y="3247500"/>
            <a:ext cx="2648671" cy="81211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5</a:t>
            </a:r>
            <a:endParaRPr lang="ja-JP" altLang="en-US" sz="3600" dirty="0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806F4B7F-C5ED-4FA7-AD84-2D70CA7764E0}"/>
              </a:ext>
            </a:extLst>
          </p:cNvPr>
          <p:cNvSpPr/>
          <p:nvPr/>
        </p:nvSpPr>
        <p:spPr>
          <a:xfrm>
            <a:off x="2948436" y="4955025"/>
            <a:ext cx="1083989" cy="145211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6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6EFC740-6803-2A85-3D14-81777E654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" y="1306186"/>
            <a:ext cx="9053345" cy="5608806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2E2267FF-E264-4153-8833-E57A7044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DA7D42D-D02E-47E0-9123-F4AA0DEDDC32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8CEC2A6-C9B2-4166-9423-4122E2D85F22}"/>
              </a:ext>
            </a:extLst>
          </p:cNvPr>
          <p:cNvGrpSpPr>
            <a:grpSpLocks/>
          </p:cNvGrpSpPr>
          <p:nvPr/>
        </p:nvGrpSpPr>
        <p:grpSpPr bwMode="auto">
          <a:xfrm>
            <a:off x="7067550" y="3459163"/>
            <a:ext cx="1400175" cy="2624137"/>
            <a:chOff x="7068193" y="3458818"/>
            <a:chExt cx="1399946" cy="2623930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B66658CC-28E7-46D2-8E35-F73F056CB2A9}"/>
                </a:ext>
              </a:extLst>
            </p:cNvPr>
            <p:cNvCxnSpPr/>
            <p:nvPr/>
          </p:nvCxnSpPr>
          <p:spPr>
            <a:xfrm>
              <a:off x="7103112" y="3461993"/>
              <a:ext cx="1365027" cy="2620755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446110CA-1AEB-45B5-BC68-75BFCD1A4198}"/>
                </a:ext>
              </a:extLst>
            </p:cNvPr>
            <p:cNvCxnSpPr/>
            <p:nvPr/>
          </p:nvCxnSpPr>
          <p:spPr>
            <a:xfrm>
              <a:off x="7068193" y="3468342"/>
              <a:ext cx="1015834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8DC195B0-4143-4CB0-A350-8773C6C02F3F}"/>
                </a:ext>
              </a:extLst>
            </p:cNvPr>
            <p:cNvCxnSpPr>
              <a:cxnSpLocks/>
            </p:cNvCxnSpPr>
            <p:nvPr/>
          </p:nvCxnSpPr>
          <p:spPr>
            <a:xfrm>
              <a:off x="8084027" y="3458818"/>
              <a:ext cx="384112" cy="262393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5DF2D41-E17B-40C7-8F5A-C23CA0B4AFCB}"/>
              </a:ext>
            </a:extLst>
          </p:cNvPr>
          <p:cNvGrpSpPr>
            <a:grpSpLocks/>
          </p:cNvGrpSpPr>
          <p:nvPr/>
        </p:nvGrpSpPr>
        <p:grpSpPr bwMode="auto">
          <a:xfrm>
            <a:off x="7523163" y="3333750"/>
            <a:ext cx="152400" cy="250825"/>
            <a:chOff x="3949701" y="5019274"/>
            <a:chExt cx="266700" cy="441726"/>
          </a:xfrm>
        </p:grpSpPr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E68ADCCC-CF45-4647-8056-685C8F250E9B}"/>
                </a:ext>
              </a:extLst>
            </p:cNvPr>
            <p:cNvCxnSpPr/>
            <p:nvPr/>
          </p:nvCxnSpPr>
          <p:spPr>
            <a:xfrm>
              <a:off x="3958035" y="5019274"/>
              <a:ext cx="25836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356C044-37E7-4DF0-BF7B-A80CA625F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365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99A33B1-8EE2-4CBE-BF8C-ED0A337842C4}"/>
              </a:ext>
            </a:extLst>
          </p:cNvPr>
          <p:cNvGrpSpPr>
            <a:grpSpLocks/>
          </p:cNvGrpSpPr>
          <p:nvPr/>
        </p:nvGrpSpPr>
        <p:grpSpPr bwMode="auto">
          <a:xfrm>
            <a:off x="7783513" y="4000500"/>
            <a:ext cx="152400" cy="250825"/>
            <a:chOff x="3949701" y="5019274"/>
            <a:chExt cx="266700" cy="441726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5530A95F-94AB-4011-83BE-3EB42A574FB9}"/>
                </a:ext>
              </a:extLst>
            </p:cNvPr>
            <p:cNvCxnSpPr/>
            <p:nvPr/>
          </p:nvCxnSpPr>
          <p:spPr>
            <a:xfrm>
              <a:off x="3958035" y="5019274"/>
              <a:ext cx="258367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59B4E8F7-5CAC-4879-A435-3502AAB99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701" y="5237341"/>
              <a:ext cx="258365" cy="2236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円弧 29">
            <a:extLst>
              <a:ext uri="{FF2B5EF4-FFF2-40B4-BE49-F238E27FC236}">
                <a16:creationId xmlns:a16="http://schemas.microsoft.com/office/drawing/2014/main" id="{A42EB094-2049-40B6-810B-2D8470D82C84}"/>
              </a:ext>
            </a:extLst>
          </p:cNvPr>
          <p:cNvSpPr/>
          <p:nvPr/>
        </p:nvSpPr>
        <p:spPr>
          <a:xfrm rot="8054608">
            <a:off x="7345363" y="3317875"/>
            <a:ext cx="908050" cy="1003300"/>
          </a:xfrm>
          <a:prstGeom prst="arc">
            <a:avLst>
              <a:gd name="adj1" fmla="val 1583206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A4AD8269-C579-4402-A587-7204FEB56EC5}"/>
              </a:ext>
            </a:extLst>
          </p:cNvPr>
          <p:cNvSpPr/>
          <p:nvPr/>
        </p:nvSpPr>
        <p:spPr>
          <a:xfrm rot="7874632">
            <a:off x="6935788" y="2366963"/>
            <a:ext cx="1219200" cy="13462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D0852E17-BB9D-4381-A7D4-DE50E27614A4}"/>
              </a:ext>
            </a:extLst>
          </p:cNvPr>
          <p:cNvSpPr/>
          <p:nvPr/>
        </p:nvSpPr>
        <p:spPr>
          <a:xfrm rot="12044611">
            <a:off x="7464425" y="1841500"/>
            <a:ext cx="4086225" cy="4511675"/>
          </a:xfrm>
          <a:prstGeom prst="arc">
            <a:avLst>
              <a:gd name="adj1" fmla="val 16719551"/>
              <a:gd name="adj2" fmla="val 2030249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851FCA31-4431-4345-8A7A-E6CE5C3DEACA}"/>
              </a:ext>
            </a:extLst>
          </p:cNvPr>
          <p:cNvSpPr/>
          <p:nvPr/>
        </p:nvSpPr>
        <p:spPr>
          <a:xfrm rot="12411770">
            <a:off x="7116763" y="550863"/>
            <a:ext cx="5327650" cy="5835650"/>
          </a:xfrm>
          <a:prstGeom prst="arc">
            <a:avLst>
              <a:gd name="adj1" fmla="val 16200000"/>
              <a:gd name="adj2" fmla="val 19995099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8849321C-387E-45FF-844B-55541995078F}"/>
              </a:ext>
            </a:extLst>
          </p:cNvPr>
          <p:cNvSpPr/>
          <p:nvPr/>
        </p:nvSpPr>
        <p:spPr>
          <a:xfrm>
            <a:off x="7392988" y="4740275"/>
            <a:ext cx="304800" cy="30638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0070C0"/>
                </a:solidFill>
              </a:rPr>
              <a:t>3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3DAD95E-233F-4C46-9369-8FAECACE8131}"/>
              </a:ext>
            </a:extLst>
          </p:cNvPr>
          <p:cNvSpPr/>
          <p:nvPr/>
        </p:nvSpPr>
        <p:spPr>
          <a:xfrm>
            <a:off x="6923088" y="4124325"/>
            <a:ext cx="306387" cy="306388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400" b="1" dirty="0">
                <a:solidFill>
                  <a:srgbClr val="0070C0"/>
                </a:solidFill>
              </a:rPr>
              <a:t>4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CC9FA8B-4BCB-46BB-AA47-B7AF06B85349}"/>
              </a:ext>
            </a:extLst>
          </p:cNvPr>
          <p:cNvSpPr/>
          <p:nvPr/>
        </p:nvSpPr>
        <p:spPr>
          <a:xfrm>
            <a:off x="6071334" y="1520531"/>
            <a:ext cx="2063662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7</a:t>
            </a:r>
            <a:endParaRPr lang="ja-JP" altLang="en-US" sz="3600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1DC2558-7DB6-48B3-B7CD-38111F45A591}"/>
              </a:ext>
            </a:extLst>
          </p:cNvPr>
          <p:cNvSpPr/>
          <p:nvPr/>
        </p:nvSpPr>
        <p:spPr>
          <a:xfrm>
            <a:off x="900573" y="3107211"/>
            <a:ext cx="2166576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8</a:t>
            </a:r>
            <a:endParaRPr lang="ja-JP" altLang="en-US" sz="360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C32E67D-3C1B-492F-9E29-64BB1CE4109A}"/>
              </a:ext>
            </a:extLst>
          </p:cNvPr>
          <p:cNvSpPr/>
          <p:nvPr/>
        </p:nvSpPr>
        <p:spPr>
          <a:xfrm>
            <a:off x="3475680" y="3103720"/>
            <a:ext cx="2136608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8</a:t>
            </a:r>
            <a:endParaRPr lang="ja-JP" altLang="en-US" sz="36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810FE57-4A8C-4159-B1A3-6B9EDBB828D6}"/>
              </a:ext>
            </a:extLst>
          </p:cNvPr>
          <p:cNvSpPr/>
          <p:nvPr/>
        </p:nvSpPr>
        <p:spPr>
          <a:xfrm>
            <a:off x="3480814" y="4068213"/>
            <a:ext cx="1177624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9</a:t>
            </a:r>
            <a:endParaRPr lang="ja-JP" altLang="en-US" sz="3600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71406332-CD01-4EA7-BC5C-807CB7A4BCDE}"/>
              </a:ext>
            </a:extLst>
          </p:cNvPr>
          <p:cNvSpPr/>
          <p:nvPr/>
        </p:nvSpPr>
        <p:spPr>
          <a:xfrm>
            <a:off x="3707691" y="5027542"/>
            <a:ext cx="1057026" cy="145211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10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5FC9B09-DD58-A5EC-7C25-25D5D2B53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" y="1298223"/>
            <a:ext cx="9016765" cy="5639289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E6EF46CC-551B-4FA6-B8A5-360679FD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2FDE030-CF84-4FC2-8C9C-F1B48377CF25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5A2146-5CB0-4ACA-B83D-618078A8B1B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52554" y="4927251"/>
            <a:ext cx="514182" cy="10143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FE354FEC-D175-479E-ACF3-FC9D2C1B4BF3}"/>
              </a:ext>
            </a:extLst>
          </p:cNvPr>
          <p:cNvSpPr/>
          <p:nvPr/>
        </p:nvSpPr>
        <p:spPr>
          <a:xfrm rot="8054608">
            <a:off x="6553200" y="3344863"/>
            <a:ext cx="908050" cy="1003300"/>
          </a:xfrm>
          <a:prstGeom prst="arc">
            <a:avLst>
              <a:gd name="adj1" fmla="val 15832067"/>
              <a:gd name="adj2" fmla="val 0"/>
            </a:avLst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25C075-84B6-47B4-BC40-D8D51F2C701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61879" y="4014725"/>
            <a:ext cx="514182" cy="101431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 dirty="0">
                <a:noFill/>
              </a:rPr>
              <a:t> </a:t>
            </a:r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1AEE8F56-7294-45BF-B11B-2A671ABD59A0}"/>
              </a:ext>
            </a:extLst>
          </p:cNvPr>
          <p:cNvSpPr/>
          <p:nvPr/>
        </p:nvSpPr>
        <p:spPr>
          <a:xfrm rot="8054608">
            <a:off x="7312819" y="3345657"/>
            <a:ext cx="908050" cy="1001712"/>
          </a:xfrm>
          <a:prstGeom prst="arc">
            <a:avLst>
              <a:gd name="adj1" fmla="val 15832067"/>
              <a:gd name="adj2" fmla="val 0"/>
            </a:avLst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BA9C605-BF99-4B19-9F9B-6BCEF590C69D}"/>
              </a:ext>
            </a:extLst>
          </p:cNvPr>
          <p:cNvCxnSpPr>
            <a:cxnSpLocks/>
          </p:cNvCxnSpPr>
          <p:nvPr/>
        </p:nvCxnSpPr>
        <p:spPr>
          <a:xfrm flipV="1">
            <a:off x="5819775" y="4314825"/>
            <a:ext cx="1160463" cy="180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F3B221-0BA2-423A-A149-50F70768BC2C}"/>
              </a:ext>
            </a:extLst>
          </p:cNvPr>
          <p:cNvCxnSpPr/>
          <p:nvPr/>
        </p:nvCxnSpPr>
        <p:spPr>
          <a:xfrm flipV="1">
            <a:off x="7683500" y="4327525"/>
            <a:ext cx="82550" cy="688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EEDB0CD-0AA5-4E9E-A02B-466655BC2322}"/>
              </a:ext>
            </a:extLst>
          </p:cNvPr>
          <p:cNvSpPr/>
          <p:nvPr/>
        </p:nvSpPr>
        <p:spPr>
          <a:xfrm>
            <a:off x="2065141" y="2560999"/>
            <a:ext cx="2060191" cy="5445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10</a:t>
            </a:r>
            <a:endParaRPr lang="ja-JP" altLang="en-US" sz="36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5E231E1-6288-479E-A4E6-E245708BDD99}"/>
              </a:ext>
            </a:extLst>
          </p:cNvPr>
          <p:cNvSpPr/>
          <p:nvPr/>
        </p:nvSpPr>
        <p:spPr>
          <a:xfrm>
            <a:off x="2375491" y="3956485"/>
            <a:ext cx="1409895" cy="14329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dirty="0"/>
              <a:t>6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389346D1-DBA8-4BF3-9E3C-D9721700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27000"/>
            <a:ext cx="5522913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平行線と線分の比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B4B4ECB-D41E-43B1-BCF0-EF3C7AED660B}"/>
              </a:ext>
            </a:extLst>
          </p:cNvPr>
          <p:cNvCxnSpPr/>
          <p:nvPr/>
        </p:nvCxnSpPr>
        <p:spPr>
          <a:xfrm>
            <a:off x="381000" y="1203325"/>
            <a:ext cx="8386763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CC39B895-20A5-10C9-3DFF-F2CE4A8CE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" y="1203325"/>
            <a:ext cx="8913124" cy="5724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239</Words>
  <Application>Microsoft Office PowerPoint</Application>
  <PresentationFormat>画面に合わせる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ＭＳ Ｐゴシック</vt:lpstr>
      <vt:lpstr>ＭＳ ゴシック</vt:lpstr>
      <vt:lpstr>Arial</vt:lpstr>
      <vt:lpstr>Calibri</vt:lpstr>
      <vt:lpstr>Calibri Light</vt:lpstr>
      <vt:lpstr>Cambria Math</vt:lpstr>
      <vt:lpstr>Office テーマ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  <vt:lpstr>１.平行線と線分の比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2021-11-10T05:53:57Z</dcterms:created>
  <dcterms:modified xsi:type="dcterms:W3CDTF">2022-07-06T08:19:13Z</dcterms:modified>
</cp:coreProperties>
</file>