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DB9C-D91F-422F-964A-570D1FC18945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BB8D-ABB5-40C6-9FE1-6DC6C9917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960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DB9C-D91F-422F-964A-570D1FC18945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BB8D-ABB5-40C6-9FE1-6DC6C9917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729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DB9C-D91F-422F-964A-570D1FC18945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BB8D-ABB5-40C6-9FE1-6DC6C9917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04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DB9C-D91F-422F-964A-570D1FC18945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BB8D-ABB5-40C6-9FE1-6DC6C9917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704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DB9C-D91F-422F-964A-570D1FC18945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BB8D-ABB5-40C6-9FE1-6DC6C9917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432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DB9C-D91F-422F-964A-570D1FC18945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BB8D-ABB5-40C6-9FE1-6DC6C9917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22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DB9C-D91F-422F-964A-570D1FC18945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BB8D-ABB5-40C6-9FE1-6DC6C9917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494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DB9C-D91F-422F-964A-570D1FC18945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BB8D-ABB5-40C6-9FE1-6DC6C9917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15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DB9C-D91F-422F-964A-570D1FC18945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BB8D-ABB5-40C6-9FE1-6DC6C9917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000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DB9C-D91F-422F-964A-570D1FC18945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BB8D-ABB5-40C6-9FE1-6DC6C9917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75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DB9C-D91F-422F-964A-570D1FC18945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BB8D-ABB5-40C6-9FE1-6DC6C9917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550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FDB9C-D91F-422F-964A-570D1FC18945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DBB8D-ABB5-40C6-9FE1-6DC6C9917B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479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B46AFCD-7FCD-B69D-CDB5-B91B61E17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6448"/>
            <a:ext cx="9144000" cy="5785103"/>
          </a:xfrm>
          <a:prstGeom prst="rect">
            <a:avLst/>
          </a:prstGeom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32DAB912-2E5C-223F-CDBF-2BA1ED2988FC}"/>
              </a:ext>
            </a:extLst>
          </p:cNvPr>
          <p:cNvSpPr/>
          <p:nvPr/>
        </p:nvSpPr>
        <p:spPr>
          <a:xfrm>
            <a:off x="3657600" y="2928730"/>
            <a:ext cx="5287617" cy="72887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/>
              <a:t>1</a:t>
            </a:r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CF55FCCE-BEB5-D039-32C2-F5F72EC31E41}"/>
              </a:ext>
            </a:extLst>
          </p:cNvPr>
          <p:cNvSpPr/>
          <p:nvPr/>
        </p:nvSpPr>
        <p:spPr>
          <a:xfrm>
            <a:off x="695739" y="5201478"/>
            <a:ext cx="6791739" cy="98500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/>
              <a:t>2</a:t>
            </a:r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7321169-D364-9D7D-9D85-B5FF96A5C6AA}"/>
              </a:ext>
            </a:extLst>
          </p:cNvPr>
          <p:cNvSpPr/>
          <p:nvPr/>
        </p:nvSpPr>
        <p:spPr>
          <a:xfrm>
            <a:off x="3114260" y="3763616"/>
            <a:ext cx="2358887" cy="1166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58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145B6287-362E-E97F-D26E-A02D0B4E8B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4427"/>
            <a:ext cx="9144000" cy="222504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3B8EAB72-8EBD-F3D8-E8E4-0748ED65AE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174" r="12319"/>
          <a:stretch/>
        </p:blipFill>
        <p:spPr>
          <a:xfrm>
            <a:off x="1113182" y="3157728"/>
            <a:ext cx="6904383" cy="12192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BABFBE0A-3DFB-5CE3-B12D-0191ADE8B2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7278"/>
          <a:stretch/>
        </p:blipFill>
        <p:spPr>
          <a:xfrm>
            <a:off x="0" y="4835189"/>
            <a:ext cx="9144000" cy="1126010"/>
          </a:xfrm>
          <a:prstGeom prst="rect">
            <a:avLst/>
          </a:prstGeom>
        </p:spPr>
      </p:pic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08B22F27-ACA0-0CC9-B8A9-FDFD64395D68}"/>
              </a:ext>
            </a:extLst>
          </p:cNvPr>
          <p:cNvSpPr/>
          <p:nvPr/>
        </p:nvSpPr>
        <p:spPr>
          <a:xfrm>
            <a:off x="3067879" y="4976191"/>
            <a:ext cx="5797826" cy="98500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/>
              <a:t>3</a:t>
            </a:r>
            <a:endParaRPr kumimoji="1" lang="ja-JP" altLang="en-US" dirty="0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30DD7FC6-E4CD-FE29-E02A-2ACF44163DD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4638" t="72721" r="15652"/>
          <a:stretch/>
        </p:blipFill>
        <p:spPr>
          <a:xfrm>
            <a:off x="3167270" y="5961199"/>
            <a:ext cx="4545495" cy="42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08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1874BA9C-3ECE-C7BF-6817-31CB176893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2628"/>
          <a:stretch/>
        </p:blipFill>
        <p:spPr>
          <a:xfrm>
            <a:off x="0" y="170688"/>
            <a:ext cx="9144000" cy="3738703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FF0EDFDC-0ED4-4A5B-3694-D51EEF67CD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1032"/>
          <a:stretch/>
        </p:blipFill>
        <p:spPr>
          <a:xfrm>
            <a:off x="0" y="4147930"/>
            <a:ext cx="9144000" cy="253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42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018ADD88-0974-ACAD-6EF2-84A58BB06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6684"/>
            <a:ext cx="9144000" cy="5748527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5D12B4C-CCF5-9F20-1E0A-D4E8B431B976}"/>
              </a:ext>
            </a:extLst>
          </p:cNvPr>
          <p:cNvSpPr/>
          <p:nvPr/>
        </p:nvSpPr>
        <p:spPr>
          <a:xfrm>
            <a:off x="1981201" y="2405268"/>
            <a:ext cx="1928190" cy="76107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/>
              <a:t>4</a:t>
            </a:r>
            <a:endParaRPr kumimoji="1" lang="ja-JP" altLang="en-US" dirty="0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9D5CF5D-6180-CF63-A891-9F25542678C5}"/>
              </a:ext>
            </a:extLst>
          </p:cNvPr>
          <p:cNvSpPr/>
          <p:nvPr/>
        </p:nvSpPr>
        <p:spPr>
          <a:xfrm>
            <a:off x="2146853" y="3307343"/>
            <a:ext cx="1928190" cy="76107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/>
              <a:t>5</a:t>
            </a:r>
            <a:endParaRPr kumimoji="1" lang="ja-JP" altLang="en-US" dirty="0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8A334D73-F1E1-CA1D-553A-C149AE9ED9C0}"/>
              </a:ext>
            </a:extLst>
          </p:cNvPr>
          <p:cNvSpPr/>
          <p:nvPr/>
        </p:nvSpPr>
        <p:spPr>
          <a:xfrm>
            <a:off x="2146853" y="4195239"/>
            <a:ext cx="1928190" cy="76107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/>
              <a:t>6</a:t>
            </a:r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143007CB-2AB5-546F-7340-AD8D3BCCEA1B}"/>
              </a:ext>
            </a:extLst>
          </p:cNvPr>
          <p:cNvSpPr/>
          <p:nvPr/>
        </p:nvSpPr>
        <p:spPr>
          <a:xfrm>
            <a:off x="2146853" y="5083135"/>
            <a:ext cx="1928190" cy="76107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/>
              <a:t>7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4491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4A676640-3684-1780-626A-D21A04A898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5166"/>
            <a:ext cx="9144000" cy="25908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986B584C-AE47-88C2-69D5-D1455AF4DE8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348" r="11159"/>
          <a:stretch/>
        </p:blipFill>
        <p:spPr>
          <a:xfrm>
            <a:off x="1311964" y="3023219"/>
            <a:ext cx="6811619" cy="1182624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A2F891BA-E138-C2FF-15A1-9728EA23952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1362"/>
          <a:stretch/>
        </p:blipFill>
        <p:spPr>
          <a:xfrm>
            <a:off x="0" y="4393890"/>
            <a:ext cx="9144000" cy="1079257"/>
          </a:xfrm>
          <a:prstGeom prst="rect">
            <a:avLst/>
          </a:prstGeom>
        </p:spPr>
      </p:pic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31349968-9C6A-7FDE-462B-918BC23324E9}"/>
              </a:ext>
            </a:extLst>
          </p:cNvPr>
          <p:cNvSpPr/>
          <p:nvPr/>
        </p:nvSpPr>
        <p:spPr>
          <a:xfrm>
            <a:off x="3087758" y="4619308"/>
            <a:ext cx="5936972" cy="853839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/>
              <a:t>8</a:t>
            </a:r>
            <a:endParaRPr kumimoji="1" lang="ja-JP" altLang="en-US" dirty="0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FE15F166-6361-85EC-4DD4-C424C62A092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3768" t="48638" b="32251"/>
          <a:stretch/>
        </p:blipFill>
        <p:spPr>
          <a:xfrm>
            <a:off x="3087758" y="5473147"/>
            <a:ext cx="6056242" cy="42407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04463230-BA7D-A9BA-D56B-3FDE1DFCF8F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0000" t="67750" r="52174"/>
          <a:stretch/>
        </p:blipFill>
        <p:spPr>
          <a:xfrm>
            <a:off x="2743200" y="5897217"/>
            <a:ext cx="1630017" cy="715616"/>
          </a:xfrm>
          <a:prstGeom prst="rect">
            <a:avLst/>
          </a:prstGeom>
        </p:spPr>
      </p:pic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6DE21C00-9449-6AF0-9E3C-E7623A08AFD5}"/>
              </a:ext>
            </a:extLst>
          </p:cNvPr>
          <p:cNvSpPr/>
          <p:nvPr/>
        </p:nvSpPr>
        <p:spPr>
          <a:xfrm>
            <a:off x="3087759" y="5852093"/>
            <a:ext cx="424068" cy="853839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/>
              <a:t>9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179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9</Words>
  <PresentationFormat>画面に合わせる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2022-09-27T01:19:26Z</dcterms:created>
  <dcterms:modified xsi:type="dcterms:W3CDTF">2022-10-17T01:15:02Z</dcterms:modified>
</cp:coreProperties>
</file>