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9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0" r:id="rId5"/>
    <p:sldId id="261" r:id="rId6"/>
    <p:sldId id="268" r:id="rId7"/>
    <p:sldId id="262" r:id="rId8"/>
    <p:sldId id="269" r:id="rId9"/>
    <p:sldId id="263" r:id="rId10"/>
    <p:sldId id="270" r:id="rId11"/>
    <p:sldId id="264" r:id="rId12"/>
    <p:sldId id="265" r:id="rId13"/>
    <p:sldId id="271" r:id="rId14"/>
    <p:sldId id="266" r:id="rId15"/>
    <p:sldId id="272" r:id="rId16"/>
    <p:sldId id="273" r:id="rId17"/>
    <p:sldId id="267" r:id="rId18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5267" autoAdjust="0"/>
  </p:normalViewPr>
  <p:slideViewPr>
    <p:cSldViewPr snapToGrid="0">
      <p:cViewPr varScale="1">
        <p:scale>
          <a:sx n="72" d="100"/>
          <a:sy n="72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79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ACB061F-C8A7-1409-3840-30235C309D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96A3C8-0053-6375-FA00-69D466C29A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621C87-5DA5-4229-83A8-EFB8E6150602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AD01C0-CC9F-F970-D193-892B0389A0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7C5F29-AE3B-5B03-08A1-B517719EB9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F9BE2A-7617-4C30-A13D-8A8F194812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2B5D65B-F2FE-BDA9-BBE3-80E745F9CC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C9073E-1DBD-2DCF-930F-99772CA3E6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447E910-288C-4FCA-A5D0-D32CFE4F86D1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2C07E2C-6969-6A0F-B5D0-C8CEBE0A07D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5AFC2F3-977E-7312-2170-8182FDA31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A0B901-CC9F-C7C8-9B9D-4F36D7614D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64E156-A346-315E-9C69-0E41A28A0A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EEA6F7B-FAB0-4902-BA48-10A67EC836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2E7AD0B-9731-6E4F-01EC-1EA6A0F9D1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F87E8152-38D8-99A9-6455-FEF7A8E18F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ACAD820A-B035-39D5-E733-E57BCC3B6A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630BBC9-18AA-4A9E-8565-4EE74EAB5D8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ー 1">
            <a:extLst>
              <a:ext uri="{FF2B5EF4-FFF2-40B4-BE49-F238E27FC236}">
                <a16:creationId xmlns:a16="http://schemas.microsoft.com/office/drawing/2014/main" id="{EF95C8F5-E992-EC6D-63D8-A9A55EE357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ノート プレースホルダー 2">
            <a:extLst>
              <a:ext uri="{FF2B5EF4-FFF2-40B4-BE49-F238E27FC236}">
                <a16:creationId xmlns:a16="http://schemas.microsoft.com/office/drawing/2014/main" id="{0105817D-DD33-8DD2-A61E-F55EA4E670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3556" name="スライド番号プレースホルダー 3">
            <a:extLst>
              <a:ext uri="{FF2B5EF4-FFF2-40B4-BE49-F238E27FC236}">
                <a16:creationId xmlns:a16="http://schemas.microsoft.com/office/drawing/2014/main" id="{75CEB239-C92F-C060-7C70-AF8EB6D622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1D1C625-8763-4253-B17D-36A3F4128C0A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ー 1">
            <a:extLst>
              <a:ext uri="{FF2B5EF4-FFF2-40B4-BE49-F238E27FC236}">
                <a16:creationId xmlns:a16="http://schemas.microsoft.com/office/drawing/2014/main" id="{57B722B3-9244-88BE-8FE2-D501DC1142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ノート プレースホルダー 2">
            <a:extLst>
              <a:ext uri="{FF2B5EF4-FFF2-40B4-BE49-F238E27FC236}">
                <a16:creationId xmlns:a16="http://schemas.microsoft.com/office/drawing/2014/main" id="{3756039F-062C-F8BB-FB1D-652340FFF3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5604" name="スライド番号プレースホルダー 3">
            <a:extLst>
              <a:ext uri="{FF2B5EF4-FFF2-40B4-BE49-F238E27FC236}">
                <a16:creationId xmlns:a16="http://schemas.microsoft.com/office/drawing/2014/main" id="{FF0C77B2-1874-744F-76C2-7361F7D8F6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0FF753AC-DB56-4004-B3EF-3179FEC157CE}" type="slidenum">
              <a:rPr lang="ja-JP" altLang="en-US" smtClean="0"/>
              <a:pPr/>
              <a:t>11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ー 1">
            <a:extLst>
              <a:ext uri="{FF2B5EF4-FFF2-40B4-BE49-F238E27FC236}">
                <a16:creationId xmlns:a16="http://schemas.microsoft.com/office/drawing/2014/main" id="{3A720AF1-0EEB-65A9-6409-020264D078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ノート プレースホルダー 2">
            <a:extLst>
              <a:ext uri="{FF2B5EF4-FFF2-40B4-BE49-F238E27FC236}">
                <a16:creationId xmlns:a16="http://schemas.microsoft.com/office/drawing/2014/main" id="{8D9AA219-C61C-7D71-CD5B-62354AA93A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7652" name="スライド番号プレースホルダー 3">
            <a:extLst>
              <a:ext uri="{FF2B5EF4-FFF2-40B4-BE49-F238E27FC236}">
                <a16:creationId xmlns:a16="http://schemas.microsoft.com/office/drawing/2014/main" id="{DC7B1220-5F7B-2064-A919-E2CEEB4919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67734946-7FC6-4750-AC10-1F7D821D8CC5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>
            <a:extLst>
              <a:ext uri="{FF2B5EF4-FFF2-40B4-BE49-F238E27FC236}">
                <a16:creationId xmlns:a16="http://schemas.microsoft.com/office/drawing/2014/main" id="{9B5CC067-6949-19C6-55C4-781D1A134A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>
            <a:extLst>
              <a:ext uri="{FF2B5EF4-FFF2-40B4-BE49-F238E27FC236}">
                <a16:creationId xmlns:a16="http://schemas.microsoft.com/office/drawing/2014/main" id="{B7233C7A-9BF4-95B5-A5E7-DAFB73E453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9700" name="スライド番号プレースホルダー 3">
            <a:extLst>
              <a:ext uri="{FF2B5EF4-FFF2-40B4-BE49-F238E27FC236}">
                <a16:creationId xmlns:a16="http://schemas.microsoft.com/office/drawing/2014/main" id="{4C01107A-62DF-CE4E-0D1D-BA5923ACA1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71ECC4ED-0AE0-4DD4-9935-EF569CA33CD4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>
            <a:extLst>
              <a:ext uri="{FF2B5EF4-FFF2-40B4-BE49-F238E27FC236}">
                <a16:creationId xmlns:a16="http://schemas.microsoft.com/office/drawing/2014/main" id="{94092482-3CCE-3901-793A-B36E9E43AE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>
            <a:extLst>
              <a:ext uri="{FF2B5EF4-FFF2-40B4-BE49-F238E27FC236}">
                <a16:creationId xmlns:a16="http://schemas.microsoft.com/office/drawing/2014/main" id="{91E8BF8C-CF2C-E741-B7CF-D84F2FDC3F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1748" name="スライド番号プレースホルダー 3">
            <a:extLst>
              <a:ext uri="{FF2B5EF4-FFF2-40B4-BE49-F238E27FC236}">
                <a16:creationId xmlns:a16="http://schemas.microsoft.com/office/drawing/2014/main" id="{E5C10C30-E096-A649-DDF0-8E14AE0707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AC0016D-AAFB-4CB7-9EF3-978C997983C6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ー 1">
            <a:extLst>
              <a:ext uri="{FF2B5EF4-FFF2-40B4-BE49-F238E27FC236}">
                <a16:creationId xmlns:a16="http://schemas.microsoft.com/office/drawing/2014/main" id="{F4EA5B9C-93CC-DDFF-3AE1-C654708C8C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ノート プレースホルダー 2">
            <a:extLst>
              <a:ext uri="{FF2B5EF4-FFF2-40B4-BE49-F238E27FC236}">
                <a16:creationId xmlns:a16="http://schemas.microsoft.com/office/drawing/2014/main" id="{042F1014-CCA8-C440-1B94-7A5335A9B3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3796" name="スライド番号プレースホルダー 3">
            <a:extLst>
              <a:ext uri="{FF2B5EF4-FFF2-40B4-BE49-F238E27FC236}">
                <a16:creationId xmlns:a16="http://schemas.microsoft.com/office/drawing/2014/main" id="{DAD3469F-E788-4560-3BD8-7CF85C21F2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DE997F0F-368F-476A-BD2E-43EE65B58413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ー 1">
            <a:extLst>
              <a:ext uri="{FF2B5EF4-FFF2-40B4-BE49-F238E27FC236}">
                <a16:creationId xmlns:a16="http://schemas.microsoft.com/office/drawing/2014/main" id="{EFB2B378-8A42-E5E4-B1AF-27BC0ED138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ノート プレースホルダー 2">
            <a:extLst>
              <a:ext uri="{FF2B5EF4-FFF2-40B4-BE49-F238E27FC236}">
                <a16:creationId xmlns:a16="http://schemas.microsoft.com/office/drawing/2014/main" id="{022B66F6-9250-CD58-01BF-B48A542EE6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5844" name="スライド番号プレースホルダー 3">
            <a:extLst>
              <a:ext uri="{FF2B5EF4-FFF2-40B4-BE49-F238E27FC236}">
                <a16:creationId xmlns:a16="http://schemas.microsoft.com/office/drawing/2014/main" id="{13FDE573-7AAC-2A26-7672-8A03106659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FDA7389C-843A-4B87-A130-1493D89CEBAD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ー 1">
            <a:extLst>
              <a:ext uri="{FF2B5EF4-FFF2-40B4-BE49-F238E27FC236}">
                <a16:creationId xmlns:a16="http://schemas.microsoft.com/office/drawing/2014/main" id="{1F215635-0379-4A6C-4DD2-7511DA8A4B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ノート プレースホルダー 2">
            <a:extLst>
              <a:ext uri="{FF2B5EF4-FFF2-40B4-BE49-F238E27FC236}">
                <a16:creationId xmlns:a16="http://schemas.microsoft.com/office/drawing/2014/main" id="{A3E64E1C-F979-D938-F4A4-1D64317997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7892" name="スライド番号プレースホルダー 3">
            <a:extLst>
              <a:ext uri="{FF2B5EF4-FFF2-40B4-BE49-F238E27FC236}">
                <a16:creationId xmlns:a16="http://schemas.microsoft.com/office/drawing/2014/main" id="{14B7A8B2-D05E-8970-E5D8-110F50DA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23192D2-4B13-48C0-B6A3-2C574676281F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746F49FE-3734-A74C-2A5B-CB73EA68AE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8D1EFE38-A0B7-8770-E2BB-488EEC24E7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4D672A6F-8728-D277-CB7F-4F26ECF149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F68DD022-E326-4C0A-A723-CD7BDDD98F45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>
            <a:extLst>
              <a:ext uri="{FF2B5EF4-FFF2-40B4-BE49-F238E27FC236}">
                <a16:creationId xmlns:a16="http://schemas.microsoft.com/office/drawing/2014/main" id="{8F8780AF-E48F-7814-1D88-0380A77422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>
            <a:extLst>
              <a:ext uri="{FF2B5EF4-FFF2-40B4-BE49-F238E27FC236}">
                <a16:creationId xmlns:a16="http://schemas.microsoft.com/office/drawing/2014/main" id="{907687E3-D463-1022-3C80-4055190F57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>
            <a:extLst>
              <a:ext uri="{FF2B5EF4-FFF2-40B4-BE49-F238E27FC236}">
                <a16:creationId xmlns:a16="http://schemas.microsoft.com/office/drawing/2014/main" id="{D4058938-9310-1FB4-E122-1F1CC35A1D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8A7640CC-3C0B-4044-BAB6-3C5C3CA799CA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C2DABE08-5DAA-6190-0A6D-821F920ECF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DC11CBC2-044E-8104-47ED-AEEFA79130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1268" name="スライド番号プレースホルダー 3">
            <a:extLst>
              <a:ext uri="{FF2B5EF4-FFF2-40B4-BE49-F238E27FC236}">
                <a16:creationId xmlns:a16="http://schemas.microsoft.com/office/drawing/2014/main" id="{8B2AC0CB-C180-B620-C5EE-CEB2274EB2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D9B5B920-8503-40E5-9E5E-22BEAAE39FE3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>
            <a:extLst>
              <a:ext uri="{FF2B5EF4-FFF2-40B4-BE49-F238E27FC236}">
                <a16:creationId xmlns:a16="http://schemas.microsoft.com/office/drawing/2014/main" id="{E4D8E01D-CD54-F266-1D86-6B963E68AB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ノート プレースホルダー 2">
            <a:extLst>
              <a:ext uri="{FF2B5EF4-FFF2-40B4-BE49-F238E27FC236}">
                <a16:creationId xmlns:a16="http://schemas.microsoft.com/office/drawing/2014/main" id="{C20E600D-706E-8E13-9429-02F4FF0239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3316" name="スライド番号プレースホルダー 3">
            <a:extLst>
              <a:ext uri="{FF2B5EF4-FFF2-40B4-BE49-F238E27FC236}">
                <a16:creationId xmlns:a16="http://schemas.microsoft.com/office/drawing/2014/main" id="{71E9C3F0-6B1B-D4A3-8F71-802E90C35B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80A7B96E-3C5E-4142-A267-4201E780884A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>
            <a:extLst>
              <a:ext uri="{FF2B5EF4-FFF2-40B4-BE49-F238E27FC236}">
                <a16:creationId xmlns:a16="http://schemas.microsoft.com/office/drawing/2014/main" id="{DC42263B-480A-F9DF-8314-2B719E8BF0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ノート プレースホルダー 2">
            <a:extLst>
              <a:ext uri="{FF2B5EF4-FFF2-40B4-BE49-F238E27FC236}">
                <a16:creationId xmlns:a16="http://schemas.microsoft.com/office/drawing/2014/main" id="{BACA8D89-C299-7BEF-2EF0-6EFBAA8CD4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4" name="スライド番号プレースホルダー 3">
            <a:extLst>
              <a:ext uri="{FF2B5EF4-FFF2-40B4-BE49-F238E27FC236}">
                <a16:creationId xmlns:a16="http://schemas.microsoft.com/office/drawing/2014/main" id="{293EF7B3-C3FA-F5F7-F89B-3ADBB14CD6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CC3AF4AE-5274-4989-A637-953B147D89FB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>
            <a:extLst>
              <a:ext uri="{FF2B5EF4-FFF2-40B4-BE49-F238E27FC236}">
                <a16:creationId xmlns:a16="http://schemas.microsoft.com/office/drawing/2014/main" id="{287561D2-7511-8FB2-2A15-35FBCA8C2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ノート プレースホルダー 2">
            <a:extLst>
              <a:ext uri="{FF2B5EF4-FFF2-40B4-BE49-F238E27FC236}">
                <a16:creationId xmlns:a16="http://schemas.microsoft.com/office/drawing/2014/main" id="{CAC238F8-E5A7-7C9A-57D2-20CE1AD580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7412" name="スライド番号プレースホルダー 3">
            <a:extLst>
              <a:ext uri="{FF2B5EF4-FFF2-40B4-BE49-F238E27FC236}">
                <a16:creationId xmlns:a16="http://schemas.microsoft.com/office/drawing/2014/main" id="{17FE86C3-1A4E-DF1E-9955-FEF7926C5F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85F05BB4-EF9D-44C2-B6ED-43A7C2F9B22B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 イメージ プレースホルダー 1">
            <a:extLst>
              <a:ext uri="{FF2B5EF4-FFF2-40B4-BE49-F238E27FC236}">
                <a16:creationId xmlns:a16="http://schemas.microsoft.com/office/drawing/2014/main" id="{5030238C-68FE-05D8-1ED7-577D459610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ノート プレースホルダー 2">
            <a:extLst>
              <a:ext uri="{FF2B5EF4-FFF2-40B4-BE49-F238E27FC236}">
                <a16:creationId xmlns:a16="http://schemas.microsoft.com/office/drawing/2014/main" id="{641BF89B-AE38-FD19-2FFD-CF043A94E6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9460" name="スライド番号プレースホルダー 3">
            <a:extLst>
              <a:ext uri="{FF2B5EF4-FFF2-40B4-BE49-F238E27FC236}">
                <a16:creationId xmlns:a16="http://schemas.microsoft.com/office/drawing/2014/main" id="{396C469D-8CA8-7386-BC35-A847D16F20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03C48704-DF88-4821-A55F-A804C8D2CAA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スライド イメージ プレースホルダー 1">
            <a:extLst>
              <a:ext uri="{FF2B5EF4-FFF2-40B4-BE49-F238E27FC236}">
                <a16:creationId xmlns:a16="http://schemas.microsoft.com/office/drawing/2014/main" id="{3D2845D2-9647-C8A9-0346-FF20BE7DDD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ノート プレースホルダー 2">
            <a:extLst>
              <a:ext uri="{FF2B5EF4-FFF2-40B4-BE49-F238E27FC236}">
                <a16:creationId xmlns:a16="http://schemas.microsoft.com/office/drawing/2014/main" id="{F6C645A4-094F-BF73-F8A9-3E85222ED8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1508" name="スライド番号プレースホルダー 3">
            <a:extLst>
              <a:ext uri="{FF2B5EF4-FFF2-40B4-BE49-F238E27FC236}">
                <a16:creationId xmlns:a16="http://schemas.microsoft.com/office/drawing/2014/main" id="{CAD4712D-D802-F73A-6A9D-84B5929B6B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97A7A4B9-11CB-40CB-AE3F-0B1109F81EB7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22B65-792C-DAD8-C9EF-245FC35D3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2812-09EC-4448-8F16-66DE3E68E8FD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A5091-31DC-71D9-3762-FAD57EB3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52B50-EE15-8225-44E5-029AB910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32C97-CAD6-43D9-8C93-8F9F252BED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541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692CD-C886-C72C-8243-B2EC01DBF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84E2A-CD97-4C39-BBC5-CF5F563FCB7C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0A6D9-A99E-FE89-B238-0DAA0884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78709-C884-719F-0C3D-5D641276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4FD87-E53B-4729-9052-C99415B264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936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9499C-A66B-1E17-A549-45227F48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57666-A3C5-4AE1-83CF-31178CB2DF9C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E84FB-0F42-798D-E5E3-00F8C787A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4EA9D-CAC2-A45D-18A2-ADE60B8DF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3979-EB1C-4F88-865D-EDF38C2896F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612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66BAA-0BD9-B0F1-6C6F-7572E290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00688-6FDE-4B54-8C91-4D227BF6213B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E926C-8AB7-5B52-8410-85AA7C319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A75E9-35E9-AF55-BC78-ED69EB30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96E8-4970-474B-BBE6-A053A1217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251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C89ED-734E-A50C-427F-ECE5088A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0E77-4381-4C18-B3F3-E038F40C07D7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9CA1D-9CC8-4F7D-0E08-925256AB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24218-339E-AA3B-7F12-3B5DBC5E1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E7208-BCB3-43F0-9A51-75C4A2A9B2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04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746D0E-2CE2-1410-DEFB-AF80530F1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67097-A095-472C-A48A-0D47EBB1FFED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25156D-F9FC-2910-307A-90F337A7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813E7B-F85A-BE30-C7BF-B49ABC93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B50F8-42A2-44EA-8EA5-E04D4C2761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2743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A4529D-BECE-CD11-60CA-0FAD3EFD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10935-8FB1-43B6-9A52-3A1F3535E337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5192D8F-62D7-9E35-EA80-33D71885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A715702-B59A-4F2B-53F0-E86C2D2E5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F9AB-697E-47DB-A8C9-80834D71DB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57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1CCEB2A-5FC9-5E85-36B3-B1145F7C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19B16-EBAA-4009-8CF5-83B0BBFC5A07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35EAC91-46ED-E203-05E9-B286C348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FE1C21-90C4-4E77-7B2D-46D32E5D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2C8F1-1EE3-4876-82B1-EE056DD507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025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1E0DCAC-38EB-BB08-30A8-6973D53F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56D6-D16D-4E4B-9E48-14BE90DD9738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FDF609E-D963-3130-FBEB-DED8C455F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5C5D94-1649-BF50-3C82-BCD85925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7845E-9B31-44D3-8841-E5D943AD31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388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0BC83F-099E-74EA-2C4E-E927BB88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4E29-8893-4B7A-90B6-A9A40F7FECEE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D5ED03-26A8-13E7-B12D-E0C6E7C38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8C9FA9-DBB4-49C4-2B1D-3A64FCC8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84536-74A8-4194-B626-E249AD9BB2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900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ADD72C-8579-E4E5-80A7-4E707472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D85B-5296-4A65-86BB-B3EB13952C4F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A4D976-83F1-FA02-6F23-F5B774FCB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9C20B6-E257-0A1A-B235-8A0B9E20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D9B1-C0C3-448B-95C3-64CC1A23FB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204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366D70D-9372-A105-19D6-9FDE22139F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930F520-F101-4380-F9D2-F12279CB7E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D32B8-0E84-75B3-79B3-43C77E66D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7006420-0690-436E-8E16-0BB5C6E1F195}" type="datetimeFigureOut">
              <a:rPr lang="ja-JP" altLang="en-US"/>
              <a:pPr>
                <a:defRPr/>
              </a:pPr>
              <a:t>2022/9/15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E5AFE-3892-ACE3-2F9F-BE5CF9C4C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52B1-4C83-0D23-B3F5-B3F8E0020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254E9CD-3A50-4928-B5F6-475489CB7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1.png"/><Relationship Id="rId9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3">
            <a:extLst>
              <a:ext uri="{FF2B5EF4-FFF2-40B4-BE49-F238E27FC236}">
                <a16:creationId xmlns:a16="http://schemas.microsoft.com/office/drawing/2014/main" id="{7FC0CB30-1D4A-A4F3-72E4-D3AE65993B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2051050"/>
            <a:ext cx="1601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平均値</a:t>
            </a: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C51B717A-74D3-FE81-ECF3-95475034E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846D97F-FBE6-61AE-9A06-281A5E0B79C2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1" name="グループ化 9">
            <a:extLst>
              <a:ext uri="{FF2B5EF4-FFF2-40B4-BE49-F238E27FC236}">
                <a16:creationId xmlns:a16="http://schemas.microsoft.com/office/drawing/2014/main" id="{C5736C3A-2985-3630-D00B-B7D169C9630C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2CA0B1E-120B-8EE5-875B-D20BAF858B7B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7F93997-3E3A-222A-097F-6A942BE8A86A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81DD7A-09D5-0E12-C886-62A8E8C111D7}"/>
              </a:ext>
            </a:extLst>
          </p:cNvPr>
          <p:cNvSpPr txBox="1"/>
          <p:nvPr/>
        </p:nvSpPr>
        <p:spPr>
          <a:xfrm>
            <a:off x="301625" y="1490663"/>
            <a:ext cx="222726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</a:rPr>
              <a:t>◇ 代表値</a:t>
            </a:r>
          </a:p>
        </p:txBody>
      </p:sp>
      <p:sp>
        <p:nvSpPr>
          <p:cNvPr id="4103" name="テキスト ボックス 3">
            <a:extLst>
              <a:ext uri="{FF2B5EF4-FFF2-40B4-BE49-F238E27FC236}">
                <a16:creationId xmlns:a16="http://schemas.microsoft.com/office/drawing/2014/main" id="{9D3BC3B0-EBED-4F18-8A6E-65A751933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2711450"/>
            <a:ext cx="1112838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変量</a:t>
            </a:r>
          </a:p>
        </p:txBody>
      </p:sp>
      <p:pic>
        <p:nvPicPr>
          <p:cNvPr id="4104" name="Picture 11">
            <a:extLst>
              <a:ext uri="{FF2B5EF4-FFF2-40B4-BE49-F238E27FC236}">
                <a16:creationId xmlns:a16="http://schemas.microsoft.com/office/drawing/2014/main" id="{FF91137C-2132-6875-CCC3-AAE270BDD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25" y="30162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テキスト ボックス 3">
            <a:extLst>
              <a:ext uri="{FF2B5EF4-FFF2-40B4-BE49-F238E27FC236}">
                <a16:creationId xmlns:a16="http://schemas.microsoft.com/office/drawing/2014/main" id="{7402FD2C-130D-6A10-2364-FA5EA0E61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" y="2711450"/>
            <a:ext cx="64135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についてのデータが　  個の値</a:t>
            </a:r>
            <a:endParaRPr lang="en-US" altLang="ja-JP" sz="3600"/>
          </a:p>
        </p:txBody>
      </p:sp>
      <p:pic>
        <p:nvPicPr>
          <p:cNvPr id="4106" name="Picture 12">
            <a:extLst>
              <a:ext uri="{FF2B5EF4-FFF2-40B4-BE49-F238E27FC236}">
                <a16:creationId xmlns:a16="http://schemas.microsoft.com/office/drawing/2014/main" id="{D068B291-765F-A962-F65A-37A1FC5DB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548063"/>
            <a:ext cx="4794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テキスト ボックス 3">
            <a:extLst>
              <a:ext uri="{FF2B5EF4-FFF2-40B4-BE49-F238E27FC236}">
                <a16:creationId xmlns:a16="http://schemas.microsoft.com/office/drawing/2014/main" id="{B1B456A5-5380-8A35-7EB9-0CB596F29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8" y="3340100"/>
            <a:ext cx="4318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，</a:t>
            </a:r>
            <a:endParaRPr lang="en-US" altLang="ja-JP" sz="3600"/>
          </a:p>
        </p:txBody>
      </p:sp>
      <p:pic>
        <p:nvPicPr>
          <p:cNvPr id="4108" name="Picture 13">
            <a:extLst>
              <a:ext uri="{FF2B5EF4-FFF2-40B4-BE49-F238E27FC236}">
                <a16:creationId xmlns:a16="http://schemas.microsoft.com/office/drawing/2014/main" id="{74BDE24D-BC19-4357-14AF-3266474F9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3514725"/>
            <a:ext cx="51911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テキスト ボックス 3">
            <a:extLst>
              <a:ext uri="{FF2B5EF4-FFF2-40B4-BE49-F238E27FC236}">
                <a16:creationId xmlns:a16="http://schemas.microsoft.com/office/drawing/2014/main" id="{B157296A-52FB-4006-D34C-17A622CF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338513"/>
            <a:ext cx="4318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，</a:t>
            </a:r>
            <a:endParaRPr lang="en-US" altLang="ja-JP" sz="3600"/>
          </a:p>
        </p:txBody>
      </p:sp>
      <p:pic>
        <p:nvPicPr>
          <p:cNvPr id="4110" name="Picture 14">
            <a:extLst>
              <a:ext uri="{FF2B5EF4-FFF2-40B4-BE49-F238E27FC236}">
                <a16:creationId xmlns:a16="http://schemas.microsoft.com/office/drawing/2014/main" id="{29364D3C-ECCD-773A-400B-022CC23EA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088" y="3548063"/>
            <a:ext cx="97631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テキスト ボックス 3">
            <a:extLst>
              <a:ext uri="{FF2B5EF4-FFF2-40B4-BE49-F238E27FC236}">
                <a16:creationId xmlns:a16="http://schemas.microsoft.com/office/drawing/2014/main" id="{B236C968-68F9-D1B5-6CE5-1D46BDB8D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325813"/>
            <a:ext cx="4318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，</a:t>
            </a:r>
            <a:endParaRPr lang="en-US" altLang="ja-JP" sz="3600"/>
          </a:p>
        </p:txBody>
      </p:sp>
      <p:pic>
        <p:nvPicPr>
          <p:cNvPr id="4112" name="Picture 15">
            <a:extLst>
              <a:ext uri="{FF2B5EF4-FFF2-40B4-BE49-F238E27FC236}">
                <a16:creationId xmlns:a16="http://schemas.microsoft.com/office/drawing/2014/main" id="{721D5090-918E-4C17-CAD6-89104DE22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013" y="3525838"/>
            <a:ext cx="571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3" name="テキスト ボックス 3">
            <a:extLst>
              <a:ext uri="{FF2B5EF4-FFF2-40B4-BE49-F238E27FC236}">
                <a16:creationId xmlns:a16="http://schemas.microsoft.com/office/drawing/2014/main" id="{2EA664D5-2BC4-52F2-9B0E-AF8C582078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13" y="3321050"/>
            <a:ext cx="51784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であるとき，このデータの</a:t>
            </a:r>
            <a:endParaRPr lang="en-US" altLang="ja-JP" sz="3600"/>
          </a:p>
        </p:txBody>
      </p:sp>
      <p:sp>
        <p:nvSpPr>
          <p:cNvPr id="4114" name="テキスト ボックス 3">
            <a:extLst>
              <a:ext uri="{FF2B5EF4-FFF2-40B4-BE49-F238E27FC236}">
                <a16:creationId xmlns:a16="http://schemas.microsoft.com/office/drawing/2014/main" id="{94667956-24CF-0D27-2E92-6AF3071F8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8" y="3998913"/>
            <a:ext cx="1573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平均値</a:t>
            </a:r>
            <a:endParaRPr lang="en-US" altLang="ja-JP" sz="3600"/>
          </a:p>
        </p:txBody>
      </p:sp>
      <p:pic>
        <p:nvPicPr>
          <p:cNvPr id="4115" name="Picture 16">
            <a:extLst>
              <a:ext uri="{FF2B5EF4-FFF2-40B4-BE49-F238E27FC236}">
                <a16:creationId xmlns:a16="http://schemas.microsoft.com/office/drawing/2014/main" id="{274C0DF6-42B2-4BBF-0D5B-207EE07C8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4167188"/>
            <a:ext cx="4508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6" name="テキスト ボックス 3">
            <a:extLst>
              <a:ext uri="{FF2B5EF4-FFF2-40B4-BE49-F238E27FC236}">
                <a16:creationId xmlns:a16="http://schemas.microsoft.com/office/drawing/2014/main" id="{9DFBD4F6-51AD-4C7A-5971-01DD3ED2E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4413" y="3992563"/>
            <a:ext cx="8143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は</a:t>
            </a:r>
            <a:endParaRPr lang="en-US" altLang="ja-JP" sz="360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637DCA0-3B1E-A7A0-F4ED-99A74D1CE238}"/>
              </a:ext>
            </a:extLst>
          </p:cNvPr>
          <p:cNvSpPr/>
          <p:nvPr/>
        </p:nvSpPr>
        <p:spPr>
          <a:xfrm>
            <a:off x="381000" y="4194175"/>
            <a:ext cx="14097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pic>
        <p:nvPicPr>
          <p:cNvPr id="4118" name="Picture 17">
            <a:extLst>
              <a:ext uri="{FF2B5EF4-FFF2-40B4-BE49-F238E27FC236}">
                <a16:creationId xmlns:a16="http://schemas.microsoft.com/office/drawing/2014/main" id="{30638C9E-EE85-0523-D146-7BCBD9CB7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338" y="4984750"/>
            <a:ext cx="6080125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EC3B31-2A4A-282C-B93A-FECAD55046A7}"/>
              </a:ext>
            </a:extLst>
          </p:cNvPr>
          <p:cNvSpPr/>
          <p:nvPr/>
        </p:nvSpPr>
        <p:spPr>
          <a:xfrm>
            <a:off x="2478088" y="5030788"/>
            <a:ext cx="4933950" cy="11652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pic>
        <p:nvPicPr>
          <p:cNvPr id="4120" name="Picture 27">
            <a:extLst>
              <a:ext uri="{FF2B5EF4-FFF2-40B4-BE49-F238E27FC236}">
                <a16:creationId xmlns:a16="http://schemas.microsoft.com/office/drawing/2014/main" id="{C11B4216-0696-272B-2F56-078CA1125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588" y="3009900"/>
            <a:ext cx="3698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9A6DFF9-8824-6479-E56D-5C09CE025C7C}"/>
              </a:ext>
            </a:extLst>
          </p:cNvPr>
          <p:cNvSpPr/>
          <p:nvPr/>
        </p:nvSpPr>
        <p:spPr>
          <a:xfrm>
            <a:off x="395288" y="2208213"/>
            <a:ext cx="14097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7" grpId="0" animBg="1"/>
      <p:bldP spid="2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34725A2-19A1-E5B0-8466-D83A682F6322}"/>
              </a:ext>
            </a:extLst>
          </p:cNvPr>
          <p:cNvSpPr/>
          <p:nvPr/>
        </p:nvSpPr>
        <p:spPr>
          <a:xfrm>
            <a:off x="371475" y="1414463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22531" name="図 2">
            <a:extLst>
              <a:ext uri="{FF2B5EF4-FFF2-40B4-BE49-F238E27FC236}">
                <a16:creationId xmlns:a16="http://schemas.microsoft.com/office/drawing/2014/main" id="{BCF1B72D-AC37-0D3A-1A28-6FBD09B73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762375"/>
            <a:ext cx="8078787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D9D6BD77-B0FB-7CE0-D836-3791BEEA9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B3374A7-FC13-F743-4235-C9E82F757866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34" name="グループ化 9">
            <a:extLst>
              <a:ext uri="{FF2B5EF4-FFF2-40B4-BE49-F238E27FC236}">
                <a16:creationId xmlns:a16="http://schemas.microsoft.com/office/drawing/2014/main" id="{C20F79D9-B812-63C5-BDF8-2CD839902564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1628759-BE16-0F53-C6DA-8A5B0F8BAD88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21716BD5-0D99-CC5C-62D6-E3179E82BF71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1F3BFE0-6A47-000E-11AE-1AB5E35294A7}"/>
              </a:ext>
            </a:extLst>
          </p:cNvPr>
          <p:cNvSpPr/>
          <p:nvPr/>
        </p:nvSpPr>
        <p:spPr>
          <a:xfrm>
            <a:off x="4953000" y="3643313"/>
            <a:ext cx="609600" cy="5857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6B1FC7C-1478-4BDD-42B3-1E6783EA18CF}"/>
              </a:ext>
            </a:extLst>
          </p:cNvPr>
          <p:cNvSpPr/>
          <p:nvPr/>
        </p:nvSpPr>
        <p:spPr>
          <a:xfrm>
            <a:off x="2235200" y="4170363"/>
            <a:ext cx="1231900" cy="584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pic>
        <p:nvPicPr>
          <p:cNvPr id="22537" name="図 13">
            <a:extLst>
              <a:ext uri="{FF2B5EF4-FFF2-40B4-BE49-F238E27FC236}">
                <a16:creationId xmlns:a16="http://schemas.microsoft.com/office/drawing/2014/main" id="{747F47D5-819A-9A02-62AB-63D760305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1427163"/>
            <a:ext cx="8339137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7E0B381-5C49-0850-1581-57DB6800D134}"/>
              </a:ext>
            </a:extLst>
          </p:cNvPr>
          <p:cNvSpPr/>
          <p:nvPr/>
        </p:nvSpPr>
        <p:spPr>
          <a:xfrm>
            <a:off x="5969000" y="2339975"/>
            <a:ext cx="722313" cy="866775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05797CE-3661-CA8A-8C4B-FADC2CA96679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D5453FB-FF8E-60F7-F327-D9C7C7F60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859088"/>
            <a:ext cx="4451350" cy="291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AA96072A-2A7D-2B88-2F6C-ECDB0D2D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DB5201F-84AF-F36F-F5D9-9F8DB481939E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82" name="グループ化 9">
            <a:extLst>
              <a:ext uri="{FF2B5EF4-FFF2-40B4-BE49-F238E27FC236}">
                <a16:creationId xmlns:a16="http://schemas.microsoft.com/office/drawing/2014/main" id="{42F6E6B8-EFBE-CC60-9428-97471AC1DE78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587A76EA-77CF-57AA-6383-4E6E36C91F91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79ADC9FA-DCB3-2FD5-6755-9BD4C17AE4F4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583" name="Picture 2">
            <a:extLst>
              <a:ext uri="{FF2B5EF4-FFF2-40B4-BE49-F238E27FC236}">
                <a16:creationId xmlns:a16="http://schemas.microsoft.com/office/drawing/2014/main" id="{DADFBF06-43E0-4BA6-EB66-F7FFBCFAE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70038"/>
            <a:ext cx="75819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>
            <a:extLst>
              <a:ext uri="{FF2B5EF4-FFF2-40B4-BE49-F238E27FC236}">
                <a16:creationId xmlns:a16="http://schemas.microsoft.com/office/drawing/2014/main" id="{2CA73A0F-511D-FC45-C4E4-B80764E43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900" y="2274888"/>
            <a:ext cx="3095625" cy="382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94EB070-3877-75AF-EE11-58CE4C78B94B}"/>
              </a:ext>
            </a:extLst>
          </p:cNvPr>
          <p:cNvGrpSpPr>
            <a:grpSpLocks/>
          </p:cNvGrpSpPr>
          <p:nvPr/>
        </p:nvGrpSpPr>
        <p:grpSpPr bwMode="auto">
          <a:xfrm>
            <a:off x="1181100" y="1997075"/>
            <a:ext cx="3886200" cy="579438"/>
            <a:chOff x="1181100" y="1985963"/>
            <a:chExt cx="3886200" cy="579437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D985DB82-0C70-689C-D524-3DA20CB113E1}"/>
                </a:ext>
              </a:extLst>
            </p:cNvPr>
            <p:cNvCxnSpPr/>
            <p:nvPr/>
          </p:nvCxnSpPr>
          <p:spPr>
            <a:xfrm>
              <a:off x="1181100" y="1985963"/>
              <a:ext cx="30988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BF9834C-211C-4E3F-4EB0-132105900BCF}"/>
                </a:ext>
              </a:extLst>
            </p:cNvPr>
            <p:cNvCxnSpPr/>
            <p:nvPr/>
          </p:nvCxnSpPr>
          <p:spPr>
            <a:xfrm flipV="1">
              <a:off x="2730500" y="1985963"/>
              <a:ext cx="0" cy="57943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>
              <a:extLst>
                <a:ext uri="{FF2B5EF4-FFF2-40B4-BE49-F238E27FC236}">
                  <a16:creationId xmlns:a16="http://schemas.microsoft.com/office/drawing/2014/main" id="{85504158-5646-6525-63FE-72F2A44B0878}"/>
                </a:ext>
              </a:extLst>
            </p:cNvPr>
            <p:cNvCxnSpPr/>
            <p:nvPr/>
          </p:nvCxnSpPr>
          <p:spPr>
            <a:xfrm>
              <a:off x="2730500" y="2565400"/>
              <a:ext cx="23368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61DD2A4-ECA1-9BC1-FA63-995DCC48EA29}"/>
              </a:ext>
            </a:extLst>
          </p:cNvPr>
          <p:cNvSpPr/>
          <p:nvPr/>
        </p:nvSpPr>
        <p:spPr>
          <a:xfrm>
            <a:off x="5189538" y="3979863"/>
            <a:ext cx="3024187" cy="396875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EFC7BE1-8571-30AF-9B7A-6DCA108B0702}"/>
              </a:ext>
            </a:extLst>
          </p:cNvPr>
          <p:cNvSpPr/>
          <p:nvPr/>
        </p:nvSpPr>
        <p:spPr>
          <a:xfrm>
            <a:off x="1497013" y="3268663"/>
            <a:ext cx="2921000" cy="4651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D67B7D1-96DE-5C14-9B54-0EE993818323}"/>
              </a:ext>
            </a:extLst>
          </p:cNvPr>
          <p:cNvSpPr/>
          <p:nvPr/>
        </p:nvSpPr>
        <p:spPr>
          <a:xfrm>
            <a:off x="917575" y="4527550"/>
            <a:ext cx="885825" cy="465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1F8261C-DE41-6696-8A00-7A9220F1CD73}"/>
              </a:ext>
            </a:extLst>
          </p:cNvPr>
          <p:cNvSpPr/>
          <p:nvPr/>
        </p:nvSpPr>
        <p:spPr>
          <a:xfrm>
            <a:off x="1498600" y="5068888"/>
            <a:ext cx="1090613" cy="7016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6993B4B-6A82-F496-5BB9-7A5E21667DFA}"/>
              </a:ext>
            </a:extLst>
          </p:cNvPr>
          <p:cNvSpPr/>
          <p:nvPr/>
        </p:nvSpPr>
        <p:spPr>
          <a:xfrm>
            <a:off x="2841625" y="5187950"/>
            <a:ext cx="885825" cy="4651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7FEDDE3-C566-E7ED-9949-3FA17D3C21D2}"/>
              </a:ext>
            </a:extLst>
          </p:cNvPr>
          <p:cNvSpPr/>
          <p:nvPr/>
        </p:nvSpPr>
        <p:spPr>
          <a:xfrm>
            <a:off x="381000" y="2859088"/>
            <a:ext cx="4284663" cy="3338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7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2B85AC6-9319-842B-D399-AC01304DC5D2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92007B32-778D-C55D-6AA7-7F178197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224E26E-645B-0357-A00F-A265A8F31D71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29" name="グループ化 9">
            <a:extLst>
              <a:ext uri="{FF2B5EF4-FFF2-40B4-BE49-F238E27FC236}">
                <a16:creationId xmlns:a16="http://schemas.microsoft.com/office/drawing/2014/main" id="{16111E5B-4ED0-2975-DE8A-0068A239104C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4BEF8C9-B7F3-3495-1252-2D0BF0765187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6B9C5E4-9F43-8034-FE69-F91E6F72F022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630" name="図 2">
            <a:extLst>
              <a:ext uri="{FF2B5EF4-FFF2-40B4-BE49-F238E27FC236}">
                <a16:creationId xmlns:a16="http://schemas.microsoft.com/office/drawing/2014/main" id="{2ECEBDD0-6404-50A7-05AC-7253BA2E8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39863"/>
            <a:ext cx="83645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397568C-D0A4-EE4F-F264-2F7B4FDF60A7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28675" name="図 2">
            <a:extLst>
              <a:ext uri="{FF2B5EF4-FFF2-40B4-BE49-F238E27FC236}">
                <a16:creationId xmlns:a16="http://schemas.microsoft.com/office/drawing/2014/main" id="{AA1B01B3-186B-F3A6-AE85-E9E1FD4BE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2735263"/>
            <a:ext cx="58166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884E3A67-E0E4-273B-2776-7D596021E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02547F91-1319-5556-2566-4B025A4FDB5D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78" name="グループ化 9">
            <a:extLst>
              <a:ext uri="{FF2B5EF4-FFF2-40B4-BE49-F238E27FC236}">
                <a16:creationId xmlns:a16="http://schemas.microsoft.com/office/drawing/2014/main" id="{F59ED9F3-11B3-42D9-DCE8-43A28E7977E8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11584062-F615-6701-0750-F2559557A0BE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2794322-D69D-1BBC-76D9-EB62CEA9543E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19E2C47-AED8-3AFD-7F8D-890DA8255F32}"/>
              </a:ext>
            </a:extLst>
          </p:cNvPr>
          <p:cNvSpPr/>
          <p:nvPr/>
        </p:nvSpPr>
        <p:spPr>
          <a:xfrm>
            <a:off x="2108200" y="3262313"/>
            <a:ext cx="2857500" cy="7381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DEAD9A3-7258-AF68-F177-FA8FA5DAD9CA}"/>
              </a:ext>
            </a:extLst>
          </p:cNvPr>
          <p:cNvSpPr/>
          <p:nvPr/>
        </p:nvSpPr>
        <p:spPr>
          <a:xfrm>
            <a:off x="2743200" y="4062413"/>
            <a:ext cx="977900" cy="4968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093FC20-A5AA-8D99-580F-722038C63A0C}"/>
              </a:ext>
            </a:extLst>
          </p:cNvPr>
          <p:cNvSpPr/>
          <p:nvPr/>
        </p:nvSpPr>
        <p:spPr>
          <a:xfrm>
            <a:off x="3311525" y="4594225"/>
            <a:ext cx="409575" cy="4968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pic>
        <p:nvPicPr>
          <p:cNvPr id="28682" name="図 13">
            <a:extLst>
              <a:ext uri="{FF2B5EF4-FFF2-40B4-BE49-F238E27FC236}">
                <a16:creationId xmlns:a16="http://schemas.microsoft.com/office/drawing/2014/main" id="{3FDA2045-67DC-A7FF-287E-30D4EF253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39863"/>
            <a:ext cx="83645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341FF60-3652-61BB-2B14-FFF2F5E2D4A7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28AF2048-20A9-5FDE-0015-B096CD67A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grpSp>
        <p:nvGrpSpPr>
          <p:cNvPr id="30724" name="グループ化 9">
            <a:extLst>
              <a:ext uri="{FF2B5EF4-FFF2-40B4-BE49-F238E27FC236}">
                <a16:creationId xmlns:a16="http://schemas.microsoft.com/office/drawing/2014/main" id="{C75BEA13-BE83-039A-EBDA-28ABB666AEBD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E93FB6F-2990-7D6D-D920-32CDB3A4B576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2F2E7CB-C299-2A0C-CDBA-0543D210C9D9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25" name="Picture 2">
            <a:extLst>
              <a:ext uri="{FF2B5EF4-FFF2-40B4-BE49-F238E27FC236}">
                <a16:creationId xmlns:a16="http://schemas.microsoft.com/office/drawing/2014/main" id="{4EBFEBE3-C638-98B9-7A34-344CD7821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70025"/>
            <a:ext cx="8386763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C66DA6B-3791-8475-C17F-2B0B19287F1D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1973FD1-8755-51BA-634B-E5170E3ACEC1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pic>
        <p:nvPicPr>
          <p:cNvPr id="32771" name="図 4">
            <a:extLst>
              <a:ext uri="{FF2B5EF4-FFF2-40B4-BE49-F238E27FC236}">
                <a16:creationId xmlns:a16="http://schemas.microsoft.com/office/drawing/2014/main" id="{1B1B537E-4071-D17C-E60C-215C28471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3524250"/>
            <a:ext cx="6035675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30D8072C-3321-DA9A-E757-1E61AD973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529D48D-118C-C529-DD38-6C9A3F98125A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774" name="グループ化 9">
            <a:extLst>
              <a:ext uri="{FF2B5EF4-FFF2-40B4-BE49-F238E27FC236}">
                <a16:creationId xmlns:a16="http://schemas.microsoft.com/office/drawing/2014/main" id="{69DF307D-8534-3348-A247-59E023FF809D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5A65A87-2ABF-18FE-A46B-8715DF884399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6DD2C576-3C7A-FDC9-D980-6BAB6840B98F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775" name="Picture 2">
            <a:extLst>
              <a:ext uri="{FF2B5EF4-FFF2-40B4-BE49-F238E27FC236}">
                <a16:creationId xmlns:a16="http://schemas.microsoft.com/office/drawing/2014/main" id="{CC799892-F9D2-7CE2-71A2-B3D7EC4DB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70025"/>
            <a:ext cx="8386763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7AD09F8-B6CD-6D7A-A912-0FF98685F5CC}"/>
              </a:ext>
            </a:extLst>
          </p:cNvPr>
          <p:cNvSpPr/>
          <p:nvPr/>
        </p:nvSpPr>
        <p:spPr>
          <a:xfrm>
            <a:off x="7261225" y="1628775"/>
            <a:ext cx="460375" cy="9874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107A186-31C7-D179-83DA-B5B4F790866B}"/>
              </a:ext>
            </a:extLst>
          </p:cNvPr>
          <p:cNvSpPr/>
          <p:nvPr/>
        </p:nvSpPr>
        <p:spPr>
          <a:xfrm>
            <a:off x="1365250" y="3478213"/>
            <a:ext cx="719138" cy="31908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E1571EA-8D84-30A7-D541-749986E5070C}"/>
              </a:ext>
            </a:extLst>
          </p:cNvPr>
          <p:cNvSpPr/>
          <p:nvPr/>
        </p:nvSpPr>
        <p:spPr>
          <a:xfrm>
            <a:off x="4975225" y="3478213"/>
            <a:ext cx="323850" cy="33655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155C239-2F9B-B79E-7A80-C02F84778AA4}"/>
              </a:ext>
            </a:extLst>
          </p:cNvPr>
          <p:cNvSpPr/>
          <p:nvPr/>
        </p:nvSpPr>
        <p:spPr>
          <a:xfrm>
            <a:off x="939800" y="3984625"/>
            <a:ext cx="719138" cy="319088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3C52611-521F-316B-049C-DC75E9D73E21}"/>
              </a:ext>
            </a:extLst>
          </p:cNvPr>
          <p:cNvSpPr/>
          <p:nvPr/>
        </p:nvSpPr>
        <p:spPr>
          <a:xfrm>
            <a:off x="7723188" y="1628775"/>
            <a:ext cx="460375" cy="992188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A4816AE-C87C-6C8A-68A3-A48B734FDEDB}"/>
              </a:ext>
            </a:extLst>
          </p:cNvPr>
          <p:cNvSpPr/>
          <p:nvPr/>
        </p:nvSpPr>
        <p:spPr>
          <a:xfrm>
            <a:off x="5268913" y="3949700"/>
            <a:ext cx="292100" cy="396875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952ECFD-8532-DBC7-D789-1D2882CB8033}"/>
              </a:ext>
            </a:extLst>
          </p:cNvPr>
          <p:cNvSpPr/>
          <p:nvPr/>
        </p:nvSpPr>
        <p:spPr>
          <a:xfrm>
            <a:off x="925513" y="4625975"/>
            <a:ext cx="720725" cy="31908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296382A-46D2-CBDD-B17B-AA043F6DB970}"/>
              </a:ext>
            </a:extLst>
          </p:cNvPr>
          <p:cNvSpPr/>
          <p:nvPr/>
        </p:nvSpPr>
        <p:spPr>
          <a:xfrm>
            <a:off x="5294313" y="4641850"/>
            <a:ext cx="287337" cy="31908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2773" name="Picture 5">
            <a:extLst>
              <a:ext uri="{FF2B5EF4-FFF2-40B4-BE49-F238E27FC236}">
                <a16:creationId xmlns:a16="http://schemas.microsoft.com/office/drawing/2014/main" id="{1FB58F0D-EA28-D625-93AD-E6D0AC8CC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725" y="3971925"/>
            <a:ext cx="28733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C5D9F40-5268-4281-EA6A-4FB6DFB068E1}"/>
              </a:ext>
            </a:extLst>
          </p:cNvPr>
          <p:cNvSpPr/>
          <p:nvPr/>
        </p:nvSpPr>
        <p:spPr>
          <a:xfrm>
            <a:off x="8185150" y="1628775"/>
            <a:ext cx="454025" cy="99218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C916556C-23D5-536D-A0A2-AC0457FD5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4592638"/>
            <a:ext cx="56515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F5FED0E-A907-D842-196A-37F911610671}"/>
              </a:ext>
            </a:extLst>
          </p:cNvPr>
          <p:cNvSpPr/>
          <p:nvPr/>
        </p:nvSpPr>
        <p:spPr>
          <a:xfrm>
            <a:off x="4694238" y="5094288"/>
            <a:ext cx="290512" cy="31908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A4CB218-D3E1-3754-9065-0F8416090943}"/>
              </a:ext>
            </a:extLst>
          </p:cNvPr>
          <p:cNvSpPr/>
          <p:nvPr/>
        </p:nvSpPr>
        <p:spPr>
          <a:xfrm>
            <a:off x="5165725" y="5094288"/>
            <a:ext cx="290513" cy="319087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86206898-EAD3-1957-65C0-A1CC353CFC8A}"/>
              </a:ext>
            </a:extLst>
          </p:cNvPr>
          <p:cNvSpPr/>
          <p:nvPr/>
        </p:nvSpPr>
        <p:spPr>
          <a:xfrm>
            <a:off x="5637213" y="5094288"/>
            <a:ext cx="290512" cy="319087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800FDA1-C9B4-3D3E-F086-71C451976A9D}"/>
              </a:ext>
            </a:extLst>
          </p:cNvPr>
          <p:cNvSpPr/>
          <p:nvPr/>
        </p:nvSpPr>
        <p:spPr>
          <a:xfrm>
            <a:off x="4586288" y="5070475"/>
            <a:ext cx="1312862" cy="3714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7EF79BC-30F0-0878-1277-9322845D97E1}"/>
              </a:ext>
            </a:extLst>
          </p:cNvPr>
          <p:cNvSpPr/>
          <p:nvPr/>
        </p:nvSpPr>
        <p:spPr>
          <a:xfrm>
            <a:off x="3419475" y="1520825"/>
            <a:ext cx="292100" cy="328613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F8342DE-C8F3-9B01-B416-2D0175431F38}"/>
              </a:ext>
            </a:extLst>
          </p:cNvPr>
          <p:cNvSpPr/>
          <p:nvPr/>
        </p:nvSpPr>
        <p:spPr>
          <a:xfrm>
            <a:off x="4957763" y="5845175"/>
            <a:ext cx="292100" cy="1651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914C690-D8D7-EEDB-897D-6D8AE6C9AD5D}"/>
              </a:ext>
            </a:extLst>
          </p:cNvPr>
          <p:cNvSpPr/>
          <p:nvPr/>
        </p:nvSpPr>
        <p:spPr>
          <a:xfrm>
            <a:off x="4957763" y="5549900"/>
            <a:ext cx="292100" cy="165100"/>
          </a:xfrm>
          <a:prstGeom prst="rect">
            <a:avLst/>
          </a:prstGeom>
          <a:solidFill>
            <a:srgbClr val="FF33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5066D5E-F0F0-226D-3B80-4C747B24104D}"/>
              </a:ext>
            </a:extLst>
          </p:cNvPr>
          <p:cNvSpPr/>
          <p:nvPr/>
        </p:nvSpPr>
        <p:spPr>
          <a:xfrm>
            <a:off x="6145213" y="5108575"/>
            <a:ext cx="290512" cy="328613"/>
          </a:xfrm>
          <a:prstGeom prst="rect">
            <a:avLst/>
          </a:prstGeom>
          <a:solidFill>
            <a:srgbClr val="FF33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FA38350-931E-115F-D9B7-655AAD43D5A7}"/>
              </a:ext>
            </a:extLst>
          </p:cNvPr>
          <p:cNvSpPr/>
          <p:nvPr/>
        </p:nvSpPr>
        <p:spPr>
          <a:xfrm>
            <a:off x="6132513" y="5094288"/>
            <a:ext cx="290512" cy="3429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EC3F939-D8A9-DD11-89EF-E81CDAEE8111}"/>
              </a:ext>
            </a:extLst>
          </p:cNvPr>
          <p:cNvSpPr/>
          <p:nvPr/>
        </p:nvSpPr>
        <p:spPr>
          <a:xfrm>
            <a:off x="4892675" y="5540375"/>
            <a:ext cx="411163" cy="5048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pic>
        <p:nvPicPr>
          <p:cNvPr id="32776" name="Picture 8">
            <a:extLst>
              <a:ext uri="{FF2B5EF4-FFF2-40B4-BE49-F238E27FC236}">
                <a16:creationId xmlns:a16="http://schemas.microsoft.com/office/drawing/2014/main" id="{C5980793-9497-BAF9-3AF2-E95120294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238" y="5643563"/>
            <a:ext cx="48736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98" name="Picture 26">
            <a:extLst>
              <a:ext uri="{FF2B5EF4-FFF2-40B4-BE49-F238E27FC236}">
                <a16:creationId xmlns:a16="http://schemas.microsoft.com/office/drawing/2014/main" id="{78C0C2CD-8CC0-6F76-8756-5924575A1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3421063"/>
            <a:ext cx="8382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9345439-E32C-45F5-2617-688AFE8FA447}"/>
              </a:ext>
            </a:extLst>
          </p:cNvPr>
          <p:cNvSpPr/>
          <p:nvPr/>
        </p:nvSpPr>
        <p:spPr bwMode="auto">
          <a:xfrm>
            <a:off x="1392238" y="3194050"/>
            <a:ext cx="5689600" cy="866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F4E8E86-E5AA-52E0-763D-F53B6B454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3322638"/>
            <a:ext cx="35353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55F5618-7101-0C67-2816-27035C112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325813"/>
            <a:ext cx="39830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31" grpId="0" animBg="1"/>
      <p:bldP spid="38" grpId="0" animBg="1"/>
      <p:bldP spid="40" grpId="0" animBg="1"/>
      <p:bldP spid="42" grpId="0" animBg="1"/>
      <p:bldP spid="39" grpId="0" animBg="1"/>
      <p:bldP spid="44" grpId="0" animBg="1"/>
      <p:bldP spid="34" grpId="0" animBg="1"/>
      <p:bldP spid="3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BCDEA51-2E57-BD67-16E6-E4E486598C61}"/>
              </a:ext>
            </a:extLst>
          </p:cNvPr>
          <p:cNvSpPr/>
          <p:nvPr/>
        </p:nvSpPr>
        <p:spPr>
          <a:xfrm>
            <a:off x="377825" y="1452563"/>
            <a:ext cx="8386763" cy="5083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45B826C8-F54B-AFD2-67CE-DDE755E88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BFAA1DE-E940-618E-94FD-66FB125039B2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821" name="グループ化 9">
            <a:extLst>
              <a:ext uri="{FF2B5EF4-FFF2-40B4-BE49-F238E27FC236}">
                <a16:creationId xmlns:a16="http://schemas.microsoft.com/office/drawing/2014/main" id="{4651F6D5-DD31-77EA-CE51-A32C56F060C0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34AA37F-B99A-B6A5-F6DE-3548D7C31AD3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3393ED30-97F6-957F-ED32-3BA69C236F49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822" name="図 2">
            <a:extLst>
              <a:ext uri="{FF2B5EF4-FFF2-40B4-BE49-F238E27FC236}">
                <a16:creationId xmlns:a16="http://schemas.microsoft.com/office/drawing/2014/main" id="{6EBEB29C-8454-324C-ED28-8BC8E0FBB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50975"/>
            <a:ext cx="8383588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F150499-4E65-75C8-5EC7-5ABD5B13B931}"/>
              </a:ext>
            </a:extLst>
          </p:cNvPr>
          <p:cNvSpPr/>
          <p:nvPr/>
        </p:nvSpPr>
        <p:spPr>
          <a:xfrm>
            <a:off x="381000" y="1444625"/>
            <a:ext cx="8386763" cy="5083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6867" name="図 32">
            <a:extLst>
              <a:ext uri="{FF2B5EF4-FFF2-40B4-BE49-F238E27FC236}">
                <a16:creationId xmlns:a16="http://schemas.microsoft.com/office/drawing/2014/main" id="{AF28E46E-32F3-146E-719B-B7C708C93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50975"/>
            <a:ext cx="8383588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60463EE7-FD1E-FAB1-EF06-D52BD93BE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978DB79-302E-A059-6178-C838AA01DF61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870" name="グループ化 9">
            <a:extLst>
              <a:ext uri="{FF2B5EF4-FFF2-40B4-BE49-F238E27FC236}">
                <a16:creationId xmlns:a16="http://schemas.microsoft.com/office/drawing/2014/main" id="{17D2C93C-DD54-A4F6-6E29-C73CDD60E793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F2FA438-9535-06F9-6A93-5F6C4DB2239A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E696203F-189F-C637-0B6C-73824B7AEB71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6871" name="Picture 3">
            <a:extLst>
              <a:ext uri="{FF2B5EF4-FFF2-40B4-BE49-F238E27FC236}">
                <a16:creationId xmlns:a16="http://schemas.microsoft.com/office/drawing/2014/main" id="{625BB2FC-E01D-6811-7E48-C27E9A18D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2736850"/>
            <a:ext cx="46736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4">
            <a:extLst>
              <a:ext uri="{FF2B5EF4-FFF2-40B4-BE49-F238E27FC236}">
                <a16:creationId xmlns:a16="http://schemas.microsoft.com/office/drawing/2014/main" id="{66091B5F-E50F-1067-4CF0-D9C5C6D61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5470525"/>
            <a:ext cx="3944938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A380522A-C688-9376-8489-B3A375D2A8A2}"/>
              </a:ext>
            </a:extLst>
          </p:cNvPr>
          <p:cNvSpPr/>
          <p:nvPr/>
        </p:nvSpPr>
        <p:spPr>
          <a:xfrm>
            <a:off x="1196975" y="2725738"/>
            <a:ext cx="1203325" cy="31908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6A8DDC8-ECAF-585E-06CE-7F11B4E524EE}"/>
              </a:ext>
            </a:extLst>
          </p:cNvPr>
          <p:cNvSpPr/>
          <p:nvPr/>
        </p:nvSpPr>
        <p:spPr>
          <a:xfrm>
            <a:off x="7446963" y="1458913"/>
            <a:ext cx="420687" cy="103187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B680DEF-3279-08B3-EDCE-A05C2A3CE69C}"/>
              </a:ext>
            </a:extLst>
          </p:cNvPr>
          <p:cNvSpPr/>
          <p:nvPr/>
        </p:nvSpPr>
        <p:spPr>
          <a:xfrm>
            <a:off x="3305175" y="3055938"/>
            <a:ext cx="885825" cy="31908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FD7476E-3A27-8E29-C680-79A338FF9905}"/>
              </a:ext>
            </a:extLst>
          </p:cNvPr>
          <p:cNvSpPr/>
          <p:nvPr/>
        </p:nvSpPr>
        <p:spPr>
          <a:xfrm>
            <a:off x="946150" y="3375025"/>
            <a:ext cx="1203325" cy="319088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266A90CB-1CF7-CF44-E473-E22BAAA443AE}"/>
              </a:ext>
            </a:extLst>
          </p:cNvPr>
          <p:cNvSpPr/>
          <p:nvPr/>
        </p:nvSpPr>
        <p:spPr>
          <a:xfrm>
            <a:off x="7888288" y="1458913"/>
            <a:ext cx="406400" cy="1031875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AF842A0-3541-4BD5-EAB8-9335E0318463}"/>
              </a:ext>
            </a:extLst>
          </p:cNvPr>
          <p:cNvSpPr/>
          <p:nvPr/>
        </p:nvSpPr>
        <p:spPr>
          <a:xfrm>
            <a:off x="3305175" y="3748088"/>
            <a:ext cx="885825" cy="319087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81DD2E03-EFB2-EB00-B9D1-6193195EEAEC}"/>
              </a:ext>
            </a:extLst>
          </p:cNvPr>
          <p:cNvSpPr/>
          <p:nvPr/>
        </p:nvSpPr>
        <p:spPr>
          <a:xfrm>
            <a:off x="8299450" y="1460500"/>
            <a:ext cx="406400" cy="103028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73AEC27-7B95-7AD3-0608-7C9B4B4D6986}"/>
              </a:ext>
            </a:extLst>
          </p:cNvPr>
          <p:cNvSpPr/>
          <p:nvPr/>
        </p:nvSpPr>
        <p:spPr>
          <a:xfrm>
            <a:off x="946150" y="4067175"/>
            <a:ext cx="1203325" cy="31908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352414D8-34B8-473C-7A7C-77FACD27E2F0}"/>
              </a:ext>
            </a:extLst>
          </p:cNvPr>
          <p:cNvSpPr/>
          <p:nvPr/>
        </p:nvSpPr>
        <p:spPr>
          <a:xfrm>
            <a:off x="3305175" y="4387850"/>
            <a:ext cx="885825" cy="31908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6EF1169-DB84-B82F-0CF9-BE33A162EE22}"/>
              </a:ext>
            </a:extLst>
          </p:cNvPr>
          <p:cNvSpPr/>
          <p:nvPr/>
        </p:nvSpPr>
        <p:spPr>
          <a:xfrm>
            <a:off x="2295525" y="3044825"/>
            <a:ext cx="1943100" cy="3698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65AC293A-EF16-7CC1-5CFD-B1A7176E4BB5}"/>
              </a:ext>
            </a:extLst>
          </p:cNvPr>
          <p:cNvSpPr/>
          <p:nvPr/>
        </p:nvSpPr>
        <p:spPr>
          <a:xfrm>
            <a:off x="2295525" y="3746500"/>
            <a:ext cx="1943100" cy="3683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6BE6B030-C90E-113A-EC25-C7B45D819B88}"/>
              </a:ext>
            </a:extLst>
          </p:cNvPr>
          <p:cNvSpPr/>
          <p:nvPr/>
        </p:nvSpPr>
        <p:spPr>
          <a:xfrm>
            <a:off x="2301875" y="4387850"/>
            <a:ext cx="1943100" cy="3698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1A993D27-4891-08D8-975D-E80FA3AAC434}"/>
              </a:ext>
            </a:extLst>
          </p:cNvPr>
          <p:cNvSpPr/>
          <p:nvPr/>
        </p:nvSpPr>
        <p:spPr>
          <a:xfrm>
            <a:off x="2295525" y="5078413"/>
            <a:ext cx="547688" cy="319087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F250239D-CD6B-BE95-4CD0-55951B5B485A}"/>
              </a:ext>
            </a:extLst>
          </p:cNvPr>
          <p:cNvSpPr/>
          <p:nvPr/>
        </p:nvSpPr>
        <p:spPr>
          <a:xfrm>
            <a:off x="3006725" y="5091113"/>
            <a:ext cx="547688" cy="319087"/>
          </a:xfrm>
          <a:prstGeom prst="rect">
            <a:avLst/>
          </a:prstGeom>
          <a:solidFill>
            <a:srgbClr val="00B0F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8F03E9C-1949-A20E-552B-45D3233770E7}"/>
              </a:ext>
            </a:extLst>
          </p:cNvPr>
          <p:cNvSpPr/>
          <p:nvPr/>
        </p:nvSpPr>
        <p:spPr>
          <a:xfrm>
            <a:off x="3727450" y="5065713"/>
            <a:ext cx="549275" cy="319087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BDDFC7B-AE90-37E0-6CA5-23DF0D7B86A7}"/>
              </a:ext>
            </a:extLst>
          </p:cNvPr>
          <p:cNvSpPr/>
          <p:nvPr/>
        </p:nvSpPr>
        <p:spPr>
          <a:xfrm>
            <a:off x="3748088" y="1446213"/>
            <a:ext cx="327025" cy="257175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E98AEFBA-FE87-4D73-C6D4-6F20D65BC0EC}"/>
              </a:ext>
            </a:extLst>
          </p:cNvPr>
          <p:cNvSpPr/>
          <p:nvPr/>
        </p:nvSpPr>
        <p:spPr>
          <a:xfrm>
            <a:off x="2478088" y="6132513"/>
            <a:ext cx="327025" cy="327025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388333A-F974-AD82-0A5D-EF8D3CA3363C}"/>
              </a:ext>
            </a:extLst>
          </p:cNvPr>
          <p:cNvSpPr/>
          <p:nvPr/>
        </p:nvSpPr>
        <p:spPr>
          <a:xfrm>
            <a:off x="2405063" y="5754688"/>
            <a:ext cx="438150" cy="327025"/>
          </a:xfrm>
          <a:prstGeom prst="rect">
            <a:avLst/>
          </a:prstGeom>
          <a:solidFill>
            <a:srgbClr val="FF33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8C1C94F-D39E-EC99-F166-52850C47F5CB}"/>
              </a:ext>
            </a:extLst>
          </p:cNvPr>
          <p:cNvSpPr/>
          <p:nvPr/>
        </p:nvSpPr>
        <p:spPr>
          <a:xfrm>
            <a:off x="4416425" y="5081588"/>
            <a:ext cx="536575" cy="327025"/>
          </a:xfrm>
          <a:prstGeom prst="rect">
            <a:avLst/>
          </a:prstGeom>
          <a:solidFill>
            <a:srgbClr val="FF33C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BA7B2AB2-5F79-80FD-CAB8-3BBF913CDED7}"/>
              </a:ext>
            </a:extLst>
          </p:cNvPr>
          <p:cNvSpPr/>
          <p:nvPr/>
        </p:nvSpPr>
        <p:spPr>
          <a:xfrm>
            <a:off x="2295525" y="5065713"/>
            <a:ext cx="3090863" cy="3683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538A0CA3-05CC-1923-C381-F7D38C429580}"/>
              </a:ext>
            </a:extLst>
          </p:cNvPr>
          <p:cNvSpPr/>
          <p:nvPr/>
        </p:nvSpPr>
        <p:spPr>
          <a:xfrm>
            <a:off x="2295525" y="5753100"/>
            <a:ext cx="1668463" cy="7064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pic>
        <p:nvPicPr>
          <p:cNvPr id="36894" name="Picture 32">
            <a:extLst>
              <a:ext uri="{FF2B5EF4-FFF2-40B4-BE49-F238E27FC236}">
                <a16:creationId xmlns:a16="http://schemas.microsoft.com/office/drawing/2014/main" id="{93F926AF-1D8B-12DA-F3DD-392FA3C22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2741613"/>
            <a:ext cx="595312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45" grpId="0" animBg="1"/>
      <p:bldP spid="54" grpId="0" animBg="1"/>
      <p:bldP spid="55" grpId="0" animBg="1"/>
      <p:bldP spid="60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3">
            <a:extLst>
              <a:ext uri="{FF2B5EF4-FFF2-40B4-BE49-F238E27FC236}">
                <a16:creationId xmlns:a16="http://schemas.microsoft.com/office/drawing/2014/main" id="{3C68E2EB-B0AC-D123-B60D-39B31938F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974850"/>
            <a:ext cx="3617912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中央値（メジアン）</a:t>
            </a: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3DF357BE-DF46-A97F-B690-BF1A3441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F6ADC5D-A843-90D4-7630-7C6CCA1A140A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9" name="グループ化 9">
            <a:extLst>
              <a:ext uri="{FF2B5EF4-FFF2-40B4-BE49-F238E27FC236}">
                <a16:creationId xmlns:a16="http://schemas.microsoft.com/office/drawing/2014/main" id="{7BAE2788-55AE-5101-756B-434927AD2403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841639E1-1E64-10E3-2054-482A8A152E9B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ECAA3B7-36AE-4DFA-0398-386482D3982B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A240F7-486F-8BFB-9F6E-30EEB8584DFA}"/>
              </a:ext>
            </a:extLst>
          </p:cNvPr>
          <p:cNvSpPr txBox="1"/>
          <p:nvPr/>
        </p:nvSpPr>
        <p:spPr>
          <a:xfrm>
            <a:off x="301625" y="1490663"/>
            <a:ext cx="222726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</a:rPr>
              <a:t>◇ 代表値</a:t>
            </a:r>
          </a:p>
        </p:txBody>
      </p:sp>
      <p:sp>
        <p:nvSpPr>
          <p:cNvPr id="6151" name="テキスト ボックス 3">
            <a:extLst>
              <a:ext uri="{FF2B5EF4-FFF2-40B4-BE49-F238E27FC236}">
                <a16:creationId xmlns:a16="http://schemas.microsoft.com/office/drawing/2014/main" id="{DD4F2660-73E5-E6CD-2656-E654B00AA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2889250"/>
            <a:ext cx="79740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データを値の大きさの順に並べたとき，</a:t>
            </a:r>
            <a:endParaRPr lang="en-US" altLang="ja-JP" sz="3600"/>
          </a:p>
        </p:txBody>
      </p:sp>
      <p:sp>
        <p:nvSpPr>
          <p:cNvPr id="6152" name="テキスト ボックス 3">
            <a:extLst>
              <a:ext uri="{FF2B5EF4-FFF2-40B4-BE49-F238E27FC236}">
                <a16:creationId xmlns:a16="http://schemas.microsoft.com/office/drawing/2014/main" id="{DFD5DF3C-FFCE-E8DD-3891-9C466DB4B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3590925"/>
            <a:ext cx="79740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中央の位置にくる値。</a:t>
            </a:r>
            <a:endParaRPr lang="en-US" altLang="ja-JP" sz="3600"/>
          </a:p>
        </p:txBody>
      </p:sp>
      <p:sp>
        <p:nvSpPr>
          <p:cNvPr id="6153" name="テキスト ボックス 3">
            <a:extLst>
              <a:ext uri="{FF2B5EF4-FFF2-40B4-BE49-F238E27FC236}">
                <a16:creationId xmlns:a16="http://schemas.microsoft.com/office/drawing/2014/main" id="{3B1388DF-C97D-DF52-E346-C29D01685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4276725"/>
            <a:ext cx="8128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データの大きさが偶数のときは中央に</a:t>
            </a:r>
            <a:r>
              <a:rPr lang="en-US" altLang="ja-JP" sz="3600"/>
              <a:t>2</a:t>
            </a:r>
            <a:r>
              <a:rPr lang="ja-JP" altLang="en-US" sz="3600"/>
              <a:t>つ</a:t>
            </a:r>
            <a:endParaRPr lang="en-US" altLang="ja-JP" sz="3600"/>
          </a:p>
        </p:txBody>
      </p:sp>
      <p:sp>
        <p:nvSpPr>
          <p:cNvPr id="6154" name="テキスト ボックス 3">
            <a:extLst>
              <a:ext uri="{FF2B5EF4-FFF2-40B4-BE49-F238E27FC236}">
                <a16:creationId xmlns:a16="http://schemas.microsoft.com/office/drawing/2014/main" id="{934B8A4C-05C1-7DDD-D959-57BEAC0C3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4935538"/>
            <a:ext cx="79740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の値が並ぶが，その場合は</a:t>
            </a:r>
            <a:r>
              <a:rPr lang="en-US" altLang="ja-JP" sz="3600"/>
              <a:t>2</a:t>
            </a:r>
            <a:r>
              <a:rPr lang="ja-JP" altLang="en-US" sz="3600"/>
              <a:t>つの値の</a:t>
            </a:r>
            <a:endParaRPr lang="en-US" altLang="ja-JP" sz="3600"/>
          </a:p>
        </p:txBody>
      </p:sp>
      <p:sp>
        <p:nvSpPr>
          <p:cNvPr id="6155" name="テキスト ボックス 3">
            <a:extLst>
              <a:ext uri="{FF2B5EF4-FFF2-40B4-BE49-F238E27FC236}">
                <a16:creationId xmlns:a16="http://schemas.microsoft.com/office/drawing/2014/main" id="{48CE2556-07AF-5C52-6A15-A2831E6F5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5573713"/>
            <a:ext cx="7974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平均値を中央値とする。</a:t>
            </a:r>
            <a:endParaRPr lang="en-US" altLang="ja-JP" sz="36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EC98295-291A-0D53-64EA-C9A2A60BED75}"/>
              </a:ext>
            </a:extLst>
          </p:cNvPr>
          <p:cNvSpPr/>
          <p:nvPr/>
        </p:nvSpPr>
        <p:spPr>
          <a:xfrm>
            <a:off x="392113" y="2174875"/>
            <a:ext cx="3309937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4CF8F9-5069-E284-798B-CEB4386CB845}"/>
              </a:ext>
            </a:extLst>
          </p:cNvPr>
          <p:cNvSpPr/>
          <p:nvPr/>
        </p:nvSpPr>
        <p:spPr>
          <a:xfrm>
            <a:off x="392113" y="5608638"/>
            <a:ext cx="13589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C409C63-600B-5AE9-264B-31FB97FE466A}"/>
              </a:ext>
            </a:extLst>
          </p:cNvPr>
          <p:cNvSpPr/>
          <p:nvPr/>
        </p:nvSpPr>
        <p:spPr>
          <a:xfrm>
            <a:off x="381000" y="2157413"/>
            <a:ext cx="8386763" cy="4284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8195" name="図 6">
            <a:extLst>
              <a:ext uri="{FF2B5EF4-FFF2-40B4-BE49-F238E27FC236}">
                <a16:creationId xmlns:a16="http://schemas.microsoft.com/office/drawing/2014/main" id="{30365292-B2CA-C96A-D3F5-7BD2A7EE8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19413"/>
            <a:ext cx="8383588" cy="270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27FF97CA-DC58-2B51-FA03-2A510E3F3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050399E-DE9F-A9BC-09B9-1BDFFAD9193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98" name="グループ化 9">
            <a:extLst>
              <a:ext uri="{FF2B5EF4-FFF2-40B4-BE49-F238E27FC236}">
                <a16:creationId xmlns:a16="http://schemas.microsoft.com/office/drawing/2014/main" id="{6F396F9E-5AAC-DE50-D100-B9E200CEF5AB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121E0A64-43C2-B322-12CD-865C22FAFB2B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D6D174C-D65D-E120-8164-8653C26680F0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593999-C5B4-F2A9-CBF3-2824A4ECE8EF}"/>
              </a:ext>
            </a:extLst>
          </p:cNvPr>
          <p:cNvSpPr txBox="1"/>
          <p:nvPr/>
        </p:nvSpPr>
        <p:spPr>
          <a:xfrm>
            <a:off x="301625" y="1490663"/>
            <a:ext cx="222726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</a:rPr>
              <a:t>◇ 代表値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310BD3-2185-250A-1C74-3A7C07730041}"/>
              </a:ext>
            </a:extLst>
          </p:cNvPr>
          <p:cNvSpPr txBox="1"/>
          <p:nvPr/>
        </p:nvSpPr>
        <p:spPr>
          <a:xfrm>
            <a:off x="276225" y="2154238"/>
            <a:ext cx="27844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</a:rPr>
              <a:t>（例）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4D9B3C3-95CA-7D83-321E-CB7D61556234}"/>
              </a:ext>
            </a:extLst>
          </p:cNvPr>
          <p:cNvSpPr/>
          <p:nvPr/>
        </p:nvSpPr>
        <p:spPr>
          <a:xfrm>
            <a:off x="2355850" y="4424363"/>
            <a:ext cx="1276350" cy="11969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EC10320-A4CF-E5AD-2858-608E42CB833D}"/>
              </a:ext>
            </a:extLst>
          </p:cNvPr>
          <p:cNvSpPr/>
          <p:nvPr/>
        </p:nvSpPr>
        <p:spPr>
          <a:xfrm>
            <a:off x="4052888" y="4624388"/>
            <a:ext cx="785812" cy="79692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6</a:t>
            </a:r>
            <a:endParaRPr lang="ja-JP" altLang="en-US" sz="3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9D3C73E-9F74-5B93-A4C8-A74ED6F8E70A}"/>
              </a:ext>
            </a:extLst>
          </p:cNvPr>
          <p:cNvSpPr/>
          <p:nvPr/>
        </p:nvSpPr>
        <p:spPr>
          <a:xfrm>
            <a:off x="3049588" y="2917825"/>
            <a:ext cx="1789112" cy="63023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26D0948-4A23-8489-777F-957E25C71875}"/>
              </a:ext>
            </a:extLst>
          </p:cNvPr>
          <p:cNvSpPr/>
          <p:nvPr/>
        </p:nvSpPr>
        <p:spPr>
          <a:xfrm>
            <a:off x="4941888" y="2930525"/>
            <a:ext cx="2119312" cy="63023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890E049E-811C-C686-B2CE-7512F27DB16D}"/>
              </a:ext>
            </a:extLst>
          </p:cNvPr>
          <p:cNvSpPr/>
          <p:nvPr/>
        </p:nvSpPr>
        <p:spPr>
          <a:xfrm>
            <a:off x="4359275" y="2930525"/>
            <a:ext cx="1050925" cy="617538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3860894F-BAF1-5564-CE12-1938B126FA28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009650" y="3598863"/>
            <a:ext cx="3889375" cy="1163637"/>
            <a:chOff x="1856921" y="3145631"/>
            <a:chExt cx="333829" cy="1082655"/>
          </a:xfrm>
        </p:grpSpPr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A386B433-B177-448B-8427-53A1E043C4CC}"/>
                </a:ext>
              </a:extLst>
            </p:cNvPr>
            <p:cNvCxnSpPr/>
            <p:nvPr/>
          </p:nvCxnSpPr>
          <p:spPr>
            <a:xfrm>
              <a:off x="1856921" y="3145631"/>
              <a:ext cx="0" cy="4578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C227619-C899-9053-E821-3DCF6147D0E9}"/>
                </a:ext>
              </a:extLst>
            </p:cNvPr>
            <p:cNvCxnSpPr/>
            <p:nvPr/>
          </p:nvCxnSpPr>
          <p:spPr>
            <a:xfrm rot="10800000">
              <a:off x="1856921" y="3599076"/>
              <a:ext cx="333829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B612742F-8191-CF5E-447F-86D4A2B67114}"/>
                </a:ext>
              </a:extLst>
            </p:cNvPr>
            <p:cNvCxnSpPr/>
            <p:nvPr/>
          </p:nvCxnSpPr>
          <p:spPr>
            <a:xfrm>
              <a:off x="2190750" y="3571013"/>
              <a:ext cx="0" cy="63511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テキスト ボックス 3">
            <a:extLst>
              <a:ext uri="{FF2B5EF4-FFF2-40B4-BE49-F238E27FC236}">
                <a16:creationId xmlns:a16="http://schemas.microsoft.com/office/drawing/2014/main" id="{005D40A0-FF72-E4E9-4975-5D179C8A6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1949450"/>
            <a:ext cx="463708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最頻値（モード）</a:t>
            </a:r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40911E75-A55B-6411-5836-80124482C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9809050D-5089-60C0-E4AD-EA82323A08A1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45" name="グループ化 9">
            <a:extLst>
              <a:ext uri="{FF2B5EF4-FFF2-40B4-BE49-F238E27FC236}">
                <a16:creationId xmlns:a16="http://schemas.microsoft.com/office/drawing/2014/main" id="{0912F5F7-AAA2-F7C5-529A-49AFBF6E90AC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51D6647-6537-023F-3378-B749EFA91D23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1C3591B3-1545-1619-303F-2BA713693EE5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BA20F8-E74F-7515-8267-E262842CBA75}"/>
              </a:ext>
            </a:extLst>
          </p:cNvPr>
          <p:cNvSpPr txBox="1"/>
          <p:nvPr/>
        </p:nvSpPr>
        <p:spPr>
          <a:xfrm>
            <a:off x="301625" y="1490663"/>
            <a:ext cx="222726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3600" dirty="0">
                <a:solidFill>
                  <a:schemeClr val="accent2">
                    <a:lumMod val="50000"/>
                  </a:schemeClr>
                </a:solidFill>
              </a:rPr>
              <a:t>◇ 代表値</a:t>
            </a:r>
          </a:p>
        </p:txBody>
      </p:sp>
      <p:sp>
        <p:nvSpPr>
          <p:cNvPr id="10247" name="テキスト ボックス 3">
            <a:extLst>
              <a:ext uri="{FF2B5EF4-FFF2-40B4-BE49-F238E27FC236}">
                <a16:creationId xmlns:a16="http://schemas.microsoft.com/office/drawing/2014/main" id="{C8355D98-7A53-E433-5F4F-82DFDE139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2825750"/>
            <a:ext cx="79740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データにおいて，最も個数の多い値。</a:t>
            </a:r>
            <a:endParaRPr lang="en-US" altLang="ja-JP" sz="3600"/>
          </a:p>
        </p:txBody>
      </p:sp>
      <p:sp>
        <p:nvSpPr>
          <p:cNvPr id="10248" name="テキスト ボックス 3">
            <a:extLst>
              <a:ext uri="{FF2B5EF4-FFF2-40B4-BE49-F238E27FC236}">
                <a16:creationId xmlns:a16="http://schemas.microsoft.com/office/drawing/2014/main" id="{3D1D173E-1D9B-6C64-B5C9-6826A5015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3527425"/>
            <a:ext cx="79740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データが度数分布表に整理されている</a:t>
            </a:r>
            <a:endParaRPr lang="en-US" altLang="ja-JP" sz="3600"/>
          </a:p>
        </p:txBody>
      </p:sp>
      <p:sp>
        <p:nvSpPr>
          <p:cNvPr id="10249" name="テキスト ボックス 3">
            <a:extLst>
              <a:ext uri="{FF2B5EF4-FFF2-40B4-BE49-F238E27FC236}">
                <a16:creationId xmlns:a16="http://schemas.microsoft.com/office/drawing/2014/main" id="{583A98A3-2F70-8E75-02CB-7255AE549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4213225"/>
            <a:ext cx="79740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ときは，度数が最も大きい階級の階級値</a:t>
            </a:r>
            <a:endParaRPr lang="en-US" altLang="ja-JP" sz="3600"/>
          </a:p>
        </p:txBody>
      </p:sp>
      <p:sp>
        <p:nvSpPr>
          <p:cNvPr id="10250" name="テキスト ボックス 3">
            <a:extLst>
              <a:ext uri="{FF2B5EF4-FFF2-40B4-BE49-F238E27FC236}">
                <a16:creationId xmlns:a16="http://schemas.microsoft.com/office/drawing/2014/main" id="{8773BCD0-BE2B-8CDC-00D8-1F7F71650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4872038"/>
            <a:ext cx="79740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3600"/>
              <a:t>を最頻値とする。</a:t>
            </a:r>
            <a:endParaRPr lang="en-US" altLang="ja-JP" sz="360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BE5EEEB-F49F-0F08-CEAD-5C581B15D3F2}"/>
              </a:ext>
            </a:extLst>
          </p:cNvPr>
          <p:cNvSpPr/>
          <p:nvPr/>
        </p:nvSpPr>
        <p:spPr>
          <a:xfrm>
            <a:off x="801688" y="4845050"/>
            <a:ext cx="13589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371CFA2-516D-72A8-57A3-05FAB5D01721}"/>
              </a:ext>
            </a:extLst>
          </p:cNvPr>
          <p:cNvSpPr/>
          <p:nvPr/>
        </p:nvSpPr>
        <p:spPr>
          <a:xfrm>
            <a:off x="381000" y="2168525"/>
            <a:ext cx="29972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3284768-C7AF-C93C-1E8D-EDE83D3BD9E6}"/>
              </a:ext>
            </a:extLst>
          </p:cNvPr>
          <p:cNvSpPr/>
          <p:nvPr/>
        </p:nvSpPr>
        <p:spPr>
          <a:xfrm>
            <a:off x="6750050" y="4230688"/>
            <a:ext cx="1358900" cy="6096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8</a:t>
            </a:r>
            <a:endParaRPr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549C656-A124-5422-9E71-8F9BDEC53E66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C46904A3-426F-B647-B666-BC8C3C40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1BE6AF4-D52D-BCE4-10A1-FD1ED6809C90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93" name="グループ化 9">
            <a:extLst>
              <a:ext uri="{FF2B5EF4-FFF2-40B4-BE49-F238E27FC236}">
                <a16:creationId xmlns:a16="http://schemas.microsoft.com/office/drawing/2014/main" id="{A9D207EC-0E53-C3F9-23A2-6DC1E4E01238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16F7F94B-E91A-906A-A935-4461BF235D8E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E469B0-DFAC-7AEA-0937-7C317290267B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294" name="図 11">
            <a:extLst>
              <a:ext uri="{FF2B5EF4-FFF2-40B4-BE49-F238E27FC236}">
                <a16:creationId xmlns:a16="http://schemas.microsoft.com/office/drawing/2014/main" id="{EDD22CB1-0D1E-8E1D-C9F1-2B17C7C18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43038"/>
            <a:ext cx="66214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DE29196-5D44-322A-CC62-D24A1F17004D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4339" name="図 6">
            <a:extLst>
              <a:ext uri="{FF2B5EF4-FFF2-40B4-BE49-F238E27FC236}">
                <a16:creationId xmlns:a16="http://schemas.microsoft.com/office/drawing/2014/main" id="{8F051CCC-B86D-2B81-83F5-05A8F9DFE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3095625"/>
            <a:ext cx="804862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28599B56-17CA-FB94-3236-1A36C9C63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6778F63-5A7F-7D21-019B-EC4FABCED39A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42" name="グループ化 9">
            <a:extLst>
              <a:ext uri="{FF2B5EF4-FFF2-40B4-BE49-F238E27FC236}">
                <a16:creationId xmlns:a16="http://schemas.microsoft.com/office/drawing/2014/main" id="{688C98E2-ACE9-C4FB-D67E-9E25FC30C16D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207B019-4208-35DA-975B-D1F967ABC6D8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E5BDA90D-32F3-3C00-825E-EE5E6BBE6BC4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4D837FD-70B1-2B3B-61E4-0A1D9ADACAB0}"/>
              </a:ext>
            </a:extLst>
          </p:cNvPr>
          <p:cNvSpPr/>
          <p:nvPr/>
        </p:nvSpPr>
        <p:spPr>
          <a:xfrm>
            <a:off x="2112963" y="4652963"/>
            <a:ext cx="3670300" cy="7953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6</a:t>
            </a:r>
            <a:endParaRPr lang="ja-JP" altLang="en-US" sz="3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FB9CE97-566D-FC98-1F2D-535DBD118B88}"/>
              </a:ext>
            </a:extLst>
          </p:cNvPr>
          <p:cNvSpPr/>
          <p:nvPr/>
        </p:nvSpPr>
        <p:spPr>
          <a:xfrm>
            <a:off x="6148388" y="4652963"/>
            <a:ext cx="536575" cy="7953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3F16294-43C5-5AC9-59A3-C05BC408D4CA}"/>
              </a:ext>
            </a:extLst>
          </p:cNvPr>
          <p:cNvSpPr/>
          <p:nvPr/>
        </p:nvSpPr>
        <p:spPr>
          <a:xfrm>
            <a:off x="7064375" y="4652963"/>
            <a:ext cx="658813" cy="7953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8</a:t>
            </a:r>
            <a:endParaRPr lang="ja-JP" altLang="en-US" sz="36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8D6B28B-B701-49CC-DBFA-F32365229DBD}"/>
              </a:ext>
            </a:extLst>
          </p:cNvPr>
          <p:cNvSpPr/>
          <p:nvPr/>
        </p:nvSpPr>
        <p:spPr>
          <a:xfrm>
            <a:off x="2692400" y="5529263"/>
            <a:ext cx="681038" cy="4651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9</a:t>
            </a:r>
            <a:endParaRPr lang="ja-JP" altLang="en-US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410D23A4-A634-0B66-F1DF-15F92695BEAC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585913" y="3948113"/>
            <a:ext cx="2646362" cy="1611312"/>
            <a:chOff x="1856921" y="3132619"/>
            <a:chExt cx="239632" cy="1302451"/>
          </a:xfrm>
        </p:grpSpPr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2FDA25AF-446A-E049-8B2C-A4763E40C68E}"/>
                </a:ext>
              </a:extLst>
            </p:cNvPr>
            <p:cNvCxnSpPr/>
            <p:nvPr/>
          </p:nvCxnSpPr>
          <p:spPr>
            <a:xfrm rot="10800000" flipH="1" flipV="1">
              <a:off x="1858502" y="3139035"/>
              <a:ext cx="0" cy="80841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C7221C63-64A6-284C-FF93-BE9143A05CF0}"/>
                </a:ext>
              </a:extLst>
            </p:cNvPr>
            <p:cNvCxnSpPr/>
            <p:nvPr/>
          </p:nvCxnSpPr>
          <p:spPr>
            <a:xfrm rot="10800000">
              <a:off x="1856921" y="3916656"/>
              <a:ext cx="23963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90FFE7AC-1851-F128-0019-4127210418B5}"/>
                </a:ext>
              </a:extLst>
            </p:cNvPr>
            <p:cNvCxnSpPr/>
            <p:nvPr/>
          </p:nvCxnSpPr>
          <p:spPr>
            <a:xfrm rot="10800000" flipH="1" flipV="1">
              <a:off x="2098134" y="3929488"/>
              <a:ext cx="0" cy="49916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353E342-2A70-CC4E-9156-6B961C296D36}"/>
              </a:ext>
            </a:extLst>
          </p:cNvPr>
          <p:cNvSpPr/>
          <p:nvPr/>
        </p:nvSpPr>
        <p:spPr>
          <a:xfrm>
            <a:off x="4025900" y="3638550"/>
            <a:ext cx="355600" cy="309563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E3BBE02-B706-869A-DD37-D95C8B401967}"/>
              </a:ext>
            </a:extLst>
          </p:cNvPr>
          <p:cNvSpPr/>
          <p:nvPr/>
        </p:nvSpPr>
        <p:spPr>
          <a:xfrm>
            <a:off x="2755900" y="3557588"/>
            <a:ext cx="1141413" cy="506412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83169FD3-F00A-0729-1A1E-C7E0CB866EC2}"/>
              </a:ext>
            </a:extLst>
          </p:cNvPr>
          <p:cNvSpPr/>
          <p:nvPr/>
        </p:nvSpPr>
        <p:spPr>
          <a:xfrm>
            <a:off x="4640263" y="3540125"/>
            <a:ext cx="1143000" cy="506413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95FB91B-6932-72BB-7E2C-B190B7E9430E}"/>
              </a:ext>
            </a:extLst>
          </p:cNvPr>
          <p:cNvSpPr/>
          <p:nvPr/>
        </p:nvSpPr>
        <p:spPr>
          <a:xfrm>
            <a:off x="2652713" y="3492500"/>
            <a:ext cx="384175" cy="584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2B0D388-19A4-402F-4BDF-9E438B414223}"/>
              </a:ext>
            </a:extLst>
          </p:cNvPr>
          <p:cNvSpPr/>
          <p:nvPr/>
        </p:nvSpPr>
        <p:spPr>
          <a:xfrm>
            <a:off x="3325813" y="3500438"/>
            <a:ext cx="385762" cy="5857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8D7049-3EE0-746B-FA26-6AFFE9F4E750}"/>
              </a:ext>
            </a:extLst>
          </p:cNvPr>
          <p:cNvSpPr/>
          <p:nvPr/>
        </p:nvSpPr>
        <p:spPr>
          <a:xfrm>
            <a:off x="4011613" y="3500438"/>
            <a:ext cx="384175" cy="5857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DF50FD5-7251-601C-43F3-977C7636FC85}"/>
              </a:ext>
            </a:extLst>
          </p:cNvPr>
          <p:cNvSpPr/>
          <p:nvPr/>
        </p:nvSpPr>
        <p:spPr>
          <a:xfrm>
            <a:off x="4678363" y="3503613"/>
            <a:ext cx="385762" cy="5857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8493FF7-2334-B946-9FA6-6D6DE7916F53}"/>
              </a:ext>
            </a:extLst>
          </p:cNvPr>
          <p:cNvSpPr/>
          <p:nvPr/>
        </p:nvSpPr>
        <p:spPr>
          <a:xfrm>
            <a:off x="5397500" y="3517900"/>
            <a:ext cx="385763" cy="5857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pic>
        <p:nvPicPr>
          <p:cNvPr id="14356" name="図 2">
            <a:extLst>
              <a:ext uri="{FF2B5EF4-FFF2-40B4-BE49-F238E27FC236}">
                <a16:creationId xmlns:a16="http://schemas.microsoft.com/office/drawing/2014/main" id="{91249BA1-11E6-C0F4-5009-4C1C2A0F0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43038"/>
            <a:ext cx="66214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38" grpId="0" animBg="1"/>
      <p:bldP spid="39" grpId="0" animBg="1"/>
      <p:bldP spid="40" grpId="0" animBg="1"/>
      <p:bldP spid="18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E923BD-2BE9-431E-642B-4A8D3CE8A732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E29B2015-3BAE-069F-6A70-DA5A9D85F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1AE61C0-FFC1-65B9-A275-FBD3C4D504D5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89" name="グループ化 9">
            <a:extLst>
              <a:ext uri="{FF2B5EF4-FFF2-40B4-BE49-F238E27FC236}">
                <a16:creationId xmlns:a16="http://schemas.microsoft.com/office/drawing/2014/main" id="{30A75C2B-7B76-1D5E-16E1-9EF826D3C21B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814AA5CA-C798-A1F1-7879-0CC02787479A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67E837A2-1C3D-7690-AE31-FF10C35AF181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390" name="図 2">
            <a:extLst>
              <a:ext uri="{FF2B5EF4-FFF2-40B4-BE49-F238E27FC236}">
                <a16:creationId xmlns:a16="http://schemas.microsoft.com/office/drawing/2014/main" id="{66CF45B6-273C-ED95-9202-D20E3007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43038"/>
            <a:ext cx="66214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9AA1EDF-52A5-7760-8E3A-6C8C1D1CAA20}"/>
              </a:ext>
            </a:extLst>
          </p:cNvPr>
          <p:cNvSpPr/>
          <p:nvPr/>
        </p:nvSpPr>
        <p:spPr>
          <a:xfrm>
            <a:off x="381000" y="1444625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18435" name="図 2">
            <a:extLst>
              <a:ext uri="{FF2B5EF4-FFF2-40B4-BE49-F238E27FC236}">
                <a16:creationId xmlns:a16="http://schemas.microsoft.com/office/drawing/2014/main" id="{C93EF721-37A4-C43E-B366-57D91EFFC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2990850"/>
            <a:ext cx="7812088" cy="33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06630BAA-4F4A-A32E-733F-D7AD431D8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A0BBE74-26A3-0487-66F6-E42201B6BFA3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38" name="グループ化 9">
            <a:extLst>
              <a:ext uri="{FF2B5EF4-FFF2-40B4-BE49-F238E27FC236}">
                <a16:creationId xmlns:a16="http://schemas.microsoft.com/office/drawing/2014/main" id="{92C737DE-D149-AA25-985B-5AF9F32BC364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E294F75-4E9D-BA20-84B5-052E2F17D04A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38D86995-DF55-99F0-5788-AE7E59C1E1F5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595F625-F976-CAD8-C5D3-9BC30DC85C38}"/>
              </a:ext>
            </a:extLst>
          </p:cNvPr>
          <p:cNvSpPr/>
          <p:nvPr/>
        </p:nvSpPr>
        <p:spPr>
          <a:xfrm>
            <a:off x="1895475" y="4568825"/>
            <a:ext cx="4530725" cy="7953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7</a:t>
            </a:r>
            <a:endParaRPr lang="ja-JP" altLang="en-US" sz="3600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EA48550-05D6-2D31-78FE-AADDC7D95453}"/>
              </a:ext>
            </a:extLst>
          </p:cNvPr>
          <p:cNvSpPr/>
          <p:nvPr/>
        </p:nvSpPr>
        <p:spPr>
          <a:xfrm>
            <a:off x="6761163" y="4568825"/>
            <a:ext cx="668337" cy="7953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8</a:t>
            </a:r>
            <a:endParaRPr lang="ja-JP" altLang="en-US" sz="3600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5F324E2-1A31-70A1-4585-7A6237A1E5ED}"/>
              </a:ext>
            </a:extLst>
          </p:cNvPr>
          <p:cNvSpPr/>
          <p:nvPr/>
        </p:nvSpPr>
        <p:spPr>
          <a:xfrm>
            <a:off x="7800975" y="4568825"/>
            <a:ext cx="669925" cy="7953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9</a:t>
            </a:r>
            <a:endParaRPr lang="ja-JP" altLang="en-US" sz="36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DC777FC-3AC2-E12F-F306-2620626A4A1E}"/>
              </a:ext>
            </a:extLst>
          </p:cNvPr>
          <p:cNvSpPr/>
          <p:nvPr/>
        </p:nvSpPr>
        <p:spPr>
          <a:xfrm>
            <a:off x="2479675" y="5407025"/>
            <a:ext cx="1760538" cy="9175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10</a:t>
            </a:r>
            <a:endParaRPr lang="ja-JP" altLang="en-US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2D1AE504-F474-5033-1D13-7CFBD889A551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1370013" y="3906838"/>
            <a:ext cx="3119437" cy="1736725"/>
            <a:chOff x="1856651" y="3011514"/>
            <a:chExt cx="237730" cy="1423558"/>
          </a:xfrm>
        </p:grpSpPr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D988BE1D-DB59-837B-348D-D8AB7DED7E1E}"/>
                </a:ext>
              </a:extLst>
            </p:cNvPr>
            <p:cNvCxnSpPr/>
            <p:nvPr/>
          </p:nvCxnSpPr>
          <p:spPr>
            <a:xfrm rot="10800000" flipH="1" flipV="1">
              <a:off x="1857982" y="3050551"/>
              <a:ext cx="0" cy="93819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3FD84B72-E1E3-666D-219D-4BD59ADD8F1A}"/>
                </a:ext>
              </a:extLst>
            </p:cNvPr>
            <p:cNvCxnSpPr/>
            <p:nvPr/>
          </p:nvCxnSpPr>
          <p:spPr>
            <a:xfrm rot="10800000">
              <a:off x="1859071" y="3943203"/>
              <a:ext cx="23712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272C5388-18B5-7487-78B2-193D4C983CA1}"/>
                </a:ext>
              </a:extLst>
            </p:cNvPr>
            <p:cNvCxnSpPr/>
            <p:nvPr/>
          </p:nvCxnSpPr>
          <p:spPr>
            <a:xfrm rot="10800000" flipH="1" flipV="1">
              <a:off x="2095833" y="3935395"/>
              <a:ext cx="0" cy="49967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CA86DDC-A8E6-E0E6-F362-AAF60F335C0E}"/>
              </a:ext>
            </a:extLst>
          </p:cNvPr>
          <p:cNvSpPr/>
          <p:nvPr/>
        </p:nvSpPr>
        <p:spPr>
          <a:xfrm>
            <a:off x="3911600" y="3475038"/>
            <a:ext cx="1092200" cy="50641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17D931C-C204-E9F2-FB87-B684A03353B9}"/>
              </a:ext>
            </a:extLst>
          </p:cNvPr>
          <p:cNvSpPr/>
          <p:nvPr/>
        </p:nvSpPr>
        <p:spPr>
          <a:xfrm>
            <a:off x="2613025" y="3475038"/>
            <a:ext cx="1728788" cy="506412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CB637D17-294B-54AD-D89B-5F52CB02A6C2}"/>
              </a:ext>
            </a:extLst>
          </p:cNvPr>
          <p:cNvSpPr/>
          <p:nvPr/>
        </p:nvSpPr>
        <p:spPr>
          <a:xfrm>
            <a:off x="4602163" y="3475038"/>
            <a:ext cx="1824037" cy="506412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2328C0F-2BB3-6FB5-CBF1-4B5D9137B2FD}"/>
              </a:ext>
            </a:extLst>
          </p:cNvPr>
          <p:cNvSpPr/>
          <p:nvPr/>
        </p:nvSpPr>
        <p:spPr>
          <a:xfrm>
            <a:off x="2578100" y="3376613"/>
            <a:ext cx="384175" cy="584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</a:t>
            </a:r>
            <a:endParaRPr lang="ja-JP" altLang="en-US" sz="36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568AE2A-ABA0-5D50-7273-DD35A90B996C}"/>
              </a:ext>
            </a:extLst>
          </p:cNvPr>
          <p:cNvSpPr/>
          <p:nvPr/>
        </p:nvSpPr>
        <p:spPr>
          <a:xfrm>
            <a:off x="3262313" y="3384550"/>
            <a:ext cx="385762" cy="5857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2</a:t>
            </a:r>
            <a:endParaRPr lang="ja-JP" altLang="en-US" sz="3600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2FBFF12-CB0E-7F3D-AED8-2B8C56FE2CCB}"/>
              </a:ext>
            </a:extLst>
          </p:cNvPr>
          <p:cNvSpPr/>
          <p:nvPr/>
        </p:nvSpPr>
        <p:spPr>
          <a:xfrm>
            <a:off x="3935413" y="3384550"/>
            <a:ext cx="384175" cy="5857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3</a:t>
            </a:r>
            <a:endParaRPr lang="ja-JP" altLang="en-US" sz="3600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3FB7165-DCB2-C1EB-08CE-110EF38770D0}"/>
              </a:ext>
            </a:extLst>
          </p:cNvPr>
          <p:cNvSpPr/>
          <p:nvPr/>
        </p:nvSpPr>
        <p:spPr>
          <a:xfrm>
            <a:off x="4627563" y="3376613"/>
            <a:ext cx="385762" cy="5857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4</a:t>
            </a:r>
            <a:endParaRPr lang="ja-JP" altLang="en-US" sz="3600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74F9294-1301-7793-C379-36B0803CBEA8}"/>
              </a:ext>
            </a:extLst>
          </p:cNvPr>
          <p:cNvSpPr/>
          <p:nvPr/>
        </p:nvSpPr>
        <p:spPr>
          <a:xfrm>
            <a:off x="5321300" y="3390900"/>
            <a:ext cx="385763" cy="5857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5</a:t>
            </a:r>
            <a:endParaRPr lang="ja-JP" altLang="en-US" sz="3600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259CBC1-44DF-E217-5FF3-2A484D993090}"/>
              </a:ext>
            </a:extLst>
          </p:cNvPr>
          <p:cNvSpPr/>
          <p:nvPr/>
        </p:nvSpPr>
        <p:spPr>
          <a:xfrm>
            <a:off x="5962650" y="3386138"/>
            <a:ext cx="384175" cy="5857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6</a:t>
            </a:r>
            <a:endParaRPr lang="ja-JP" altLang="en-US" sz="3600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E22CFDA-9AF9-40E7-CAE5-04F82957ED14}"/>
              </a:ext>
            </a:extLst>
          </p:cNvPr>
          <p:cNvSpPr/>
          <p:nvPr/>
        </p:nvSpPr>
        <p:spPr>
          <a:xfrm>
            <a:off x="4598988" y="5559425"/>
            <a:ext cx="747712" cy="6000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600" dirty="0"/>
              <a:t>11</a:t>
            </a:r>
            <a:endParaRPr lang="ja-JP" altLang="en-US" sz="3600" dirty="0"/>
          </a:p>
        </p:txBody>
      </p:sp>
      <p:pic>
        <p:nvPicPr>
          <p:cNvPr id="18454" name="図 36">
            <a:extLst>
              <a:ext uri="{FF2B5EF4-FFF2-40B4-BE49-F238E27FC236}">
                <a16:creationId xmlns:a16="http://schemas.microsoft.com/office/drawing/2014/main" id="{67D9C8ED-9866-192D-ECD7-AAA1FEA93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443038"/>
            <a:ext cx="66214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38" grpId="0" animBg="1"/>
      <p:bldP spid="3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6DB5430-CA15-680E-A085-3FEC5C3E6CBE}"/>
              </a:ext>
            </a:extLst>
          </p:cNvPr>
          <p:cNvSpPr/>
          <p:nvPr/>
        </p:nvSpPr>
        <p:spPr>
          <a:xfrm>
            <a:off x="381000" y="1411288"/>
            <a:ext cx="8386763" cy="487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3">
            <a:extLst>
              <a:ext uri="{FF2B5EF4-FFF2-40B4-BE49-F238E27FC236}">
                <a16:creationId xmlns:a16="http://schemas.microsoft.com/office/drawing/2014/main" id="{67BB7C10-DA56-15AD-1B8C-440440DF0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115888"/>
            <a:ext cx="5199062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lang="en-US" altLang="ja-JP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ja-JP" altLang="en-US" sz="48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データの代表値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DAFA5B3-0BA4-90E5-9FDC-3A06DD5042F9}"/>
              </a:ext>
            </a:extLst>
          </p:cNvPr>
          <p:cNvCxnSpPr/>
          <p:nvPr/>
        </p:nvCxnSpPr>
        <p:spPr>
          <a:xfrm>
            <a:off x="381000" y="1203325"/>
            <a:ext cx="8386763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5" name="グループ化 9">
            <a:extLst>
              <a:ext uri="{FF2B5EF4-FFF2-40B4-BE49-F238E27FC236}">
                <a16:creationId xmlns:a16="http://schemas.microsoft.com/office/drawing/2014/main" id="{49B5B641-F42C-31D1-04B7-80430ED3264C}"/>
              </a:ext>
            </a:extLst>
          </p:cNvPr>
          <p:cNvGrpSpPr>
            <a:grpSpLocks/>
          </p:cNvGrpSpPr>
          <p:nvPr/>
        </p:nvGrpSpPr>
        <p:grpSpPr bwMode="auto">
          <a:xfrm>
            <a:off x="5168900" y="566738"/>
            <a:ext cx="3598863" cy="136525"/>
            <a:chOff x="4641850" y="566738"/>
            <a:chExt cx="4125913" cy="136525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82AC01F6-5D1B-EF45-ACC5-87C10230B3B1}"/>
                </a:ext>
              </a:extLst>
            </p:cNvPr>
            <p:cNvCxnSpPr/>
            <p:nvPr/>
          </p:nvCxnSpPr>
          <p:spPr>
            <a:xfrm>
              <a:off x="4641850" y="566738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78E53B8-3233-76A5-550A-508AE778C211}"/>
                </a:ext>
              </a:extLst>
            </p:cNvPr>
            <p:cNvCxnSpPr/>
            <p:nvPr/>
          </p:nvCxnSpPr>
          <p:spPr>
            <a:xfrm>
              <a:off x="4641850" y="703263"/>
              <a:ext cx="4125913" cy="0"/>
            </a:xfrm>
            <a:prstGeom prst="line">
              <a:avLst/>
            </a:prstGeom>
            <a:ln w="1270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486" name="図 2">
            <a:extLst>
              <a:ext uri="{FF2B5EF4-FFF2-40B4-BE49-F238E27FC236}">
                <a16:creationId xmlns:a16="http://schemas.microsoft.com/office/drawing/2014/main" id="{7B806353-E6C6-4F92-07CD-27D05C591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1427163"/>
            <a:ext cx="8339137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273</Words>
  <Application>Microsoft Office PowerPoint</Application>
  <PresentationFormat>画面に合わせる (4:3)</PresentationFormat>
  <Paragraphs>106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cp:lastPrinted>2022-07-07T03:00:00Z</cp:lastPrinted>
  <dcterms:created xsi:type="dcterms:W3CDTF">2022-07-07T03:00:00Z</dcterms:created>
  <dcterms:modified xsi:type="dcterms:W3CDTF">2022-09-15T01:53:22Z</dcterms:modified>
  <cp:category/>
</cp:coreProperties>
</file>