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3" r:id="rId3"/>
    <p:sldId id="260" r:id="rId4"/>
    <p:sldId id="274" r:id="rId5"/>
    <p:sldId id="270" r:id="rId6"/>
    <p:sldId id="275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14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15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33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82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77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3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19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1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07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7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3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691E5-DC64-45FA-A193-53BFF5A9B8F7}" type="datetimeFigureOut">
              <a:rPr kumimoji="1" lang="ja-JP" altLang="en-US" smtClean="0"/>
              <a:t>2022/1/17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777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CBC4495-9D24-4812-8EB4-D3A9F59BE1A4}"/>
              </a:ext>
            </a:extLst>
          </p:cNvPr>
          <p:cNvSpPr txBox="1"/>
          <p:nvPr/>
        </p:nvSpPr>
        <p:spPr>
          <a:xfrm>
            <a:off x="1620000" y="6011999"/>
            <a:ext cx="90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Do you know about facility dogs? 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8640000" cy="5760000"/>
          </a:xfrm>
          <a:prstGeom prst="rect">
            <a:avLst/>
          </a:prstGeom>
        </p:spPr>
      </p:pic>
      <p:pic>
        <p:nvPicPr>
          <p:cNvPr id="3" name="CM_05-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CBC4495-9D24-4812-8EB4-D3A9F59BE1A4}"/>
              </a:ext>
            </a:extLst>
          </p:cNvPr>
          <p:cNvSpPr txBox="1"/>
          <p:nvPr/>
        </p:nvSpPr>
        <p:spPr>
          <a:xfrm>
            <a:off x="1620000" y="6011999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They are a type of therapy dog.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8640000" cy="5760000"/>
          </a:xfrm>
          <a:prstGeom prst="rect">
            <a:avLst/>
          </a:prstGeom>
        </p:spPr>
      </p:pic>
      <p:pic>
        <p:nvPicPr>
          <p:cNvPr id="3" name="CM_05-1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CBC4495-9D24-4812-8EB4-D3A9F59BE1A4}"/>
              </a:ext>
            </a:extLst>
          </p:cNvPr>
          <p:cNvSpPr txBox="1"/>
          <p:nvPr/>
        </p:nvSpPr>
        <p:spPr>
          <a:xfrm>
            <a:off x="1620000" y="5760000"/>
            <a:ext cx="90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They usually work with people in hospitals and other facilities.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601"/>
            <a:ext cx="8640000" cy="5760000"/>
          </a:xfrm>
          <a:prstGeom prst="rect">
            <a:avLst/>
          </a:prstGeom>
        </p:spPr>
      </p:pic>
      <p:pic>
        <p:nvPicPr>
          <p:cNvPr id="2" name="CM_05-1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CBC4495-9D24-4812-8EB4-D3A9F59BE1A4}"/>
              </a:ext>
            </a:extLst>
          </p:cNvPr>
          <p:cNvSpPr txBox="1"/>
          <p:nvPr/>
        </p:nvSpPr>
        <p:spPr>
          <a:xfrm>
            <a:off x="1620000" y="6011999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In Japan, facility dogs started to work in 2009.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8640000" cy="5760000"/>
          </a:xfrm>
          <a:prstGeom prst="rect">
            <a:avLst/>
          </a:prstGeom>
        </p:spPr>
      </p:pic>
      <p:pic>
        <p:nvPicPr>
          <p:cNvPr id="3" name="CM_05-1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D204F0E9-4197-4B5B-8EC3-E08ED51B4692}"/>
              </a:ext>
            </a:extLst>
          </p:cNvPr>
          <p:cNvSpPr txBox="1"/>
          <p:nvPr/>
        </p:nvSpPr>
        <p:spPr>
          <a:xfrm>
            <a:off x="1620000" y="6012000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Dogs have a special power over humans.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"/>
            <a:ext cx="7200000" cy="5758739"/>
          </a:xfrm>
          <a:prstGeom prst="rect">
            <a:avLst/>
          </a:prstGeom>
        </p:spPr>
      </p:pic>
      <p:pic>
        <p:nvPicPr>
          <p:cNvPr id="3" name="CM_05-2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D204F0E9-4197-4B5B-8EC3-E08ED51B4692}"/>
              </a:ext>
            </a:extLst>
          </p:cNvPr>
          <p:cNvSpPr txBox="1"/>
          <p:nvPr/>
        </p:nvSpPr>
        <p:spPr>
          <a:xfrm>
            <a:off x="1620000" y="6012000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They can make people smile.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"/>
            <a:ext cx="7200000" cy="5758739"/>
          </a:xfrm>
          <a:prstGeom prst="rect">
            <a:avLst/>
          </a:prstGeom>
        </p:spPr>
      </p:pic>
      <p:pic>
        <p:nvPicPr>
          <p:cNvPr id="3" name="CM_05-2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CBC4495-9D24-4812-8EB4-D3A9F59BE1A4}"/>
              </a:ext>
            </a:extLst>
          </p:cNvPr>
          <p:cNvSpPr txBox="1"/>
          <p:nvPr/>
        </p:nvSpPr>
        <p:spPr>
          <a:xfrm>
            <a:off x="1620000" y="5760000"/>
            <a:ext cx="90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They can heal the feelings of people with certain problems. 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"/>
            <a:ext cx="7200000" cy="5758741"/>
          </a:xfrm>
          <a:prstGeom prst="rect">
            <a:avLst/>
          </a:prstGeom>
        </p:spPr>
      </p:pic>
      <p:pic>
        <p:nvPicPr>
          <p:cNvPr id="2" name="CM_05-2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CBC4495-9D24-4812-8EB4-D3A9F59BE1A4}"/>
              </a:ext>
            </a:extLst>
          </p:cNvPr>
          <p:cNvSpPr txBox="1"/>
          <p:nvPr/>
        </p:nvSpPr>
        <p:spPr>
          <a:xfrm>
            <a:off x="1620000" y="5760000"/>
            <a:ext cx="90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Let’s learn about facility dogs and their handlers in this lesson.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0"/>
            <a:ext cx="3852000" cy="5774216"/>
          </a:xfrm>
          <a:prstGeom prst="rect">
            <a:avLst/>
          </a:prstGeom>
        </p:spPr>
      </p:pic>
      <p:pic>
        <p:nvPicPr>
          <p:cNvPr id="3" name="CM_05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74</Words>
  <PresentationFormat>ワイド画面</PresentationFormat>
  <Paragraphs>8</Paragraphs>
  <Slides>8</Slides>
  <Notes>0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数研出版株式会社</dc:creator>
  <dcterms:created xsi:type="dcterms:W3CDTF">2021-05-20T02:26:28Z</dcterms:created>
  <dcterms:modified xsi:type="dcterms:W3CDTF">2022-01-17T04:59:11Z</dcterms:modified>
</cp:coreProperties>
</file>